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69" r:id="rId4"/>
  </p:sldMasterIdLst>
  <p:notesMasterIdLst>
    <p:notesMasterId r:id="rId6"/>
  </p:notesMasterIdLst>
  <p:sldIdLst>
    <p:sldId id="366" r:id="rId5"/>
    <p:sldId id="305" r:id="rId7"/>
    <p:sldId id="369" r:id="rId8"/>
    <p:sldId id="288" r:id="rId9"/>
    <p:sldId id="282" r:id="rId10"/>
    <p:sldId id="283" r:id="rId11"/>
    <p:sldId id="284" r:id="rId12"/>
    <p:sldId id="323" r:id="rId13"/>
    <p:sldId id="285" r:id="rId14"/>
    <p:sldId id="290" r:id="rId15"/>
    <p:sldId id="289" r:id="rId16"/>
    <p:sldId id="353" r:id="rId17"/>
    <p:sldId id="355" r:id="rId18"/>
    <p:sldId id="354" r:id="rId19"/>
    <p:sldId id="295" r:id="rId20"/>
    <p:sldId id="296" r:id="rId21"/>
    <p:sldId id="300" r:id="rId22"/>
    <p:sldId id="350" r:id="rId23"/>
    <p:sldId id="390" r:id="rId24"/>
    <p:sldId id="364" r:id="rId25"/>
    <p:sldId id="278" r:id="rId26"/>
  </p:sldIdLst>
  <p:sldSz cx="12192000" cy="6858000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ugh" initials="H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48212"/>
    <a:srgbClr val="A91D21"/>
    <a:srgbClr val="FDBB09"/>
    <a:srgbClr val="DDD5CB"/>
    <a:srgbClr val="DDD4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66" d="100"/>
          <a:sy n="66" d="100"/>
        </p:scale>
        <p:origin x="-858" y="-90"/>
      </p:cViewPr>
      <p:guideLst>
        <p:guide orient="horz" pos="2311"/>
        <p:guide pos="377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1998" cy="7199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0" Type="http://schemas.openxmlformats.org/officeDocument/2006/relationships/commentAuthors" Target="commentAuthors.xml"/><Relationship Id="rId3" Type="http://schemas.openxmlformats.org/officeDocument/2006/relationships/slideMaster" Target="slideMasters/slideMaster2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F2980-540F-4F7F-A4CC-709C5E9803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22" y="365142"/>
            <a:ext cx="10515874" cy="1325625"/>
          </a:xfrm>
          <a:prstGeom prst="rect">
            <a:avLst/>
          </a:prstGeom>
        </p:spPr>
        <p:txBody>
          <a:bodyPr lIns="121917" tIns="60958" rIns="121917" bIns="60958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22" y="1825710"/>
            <a:ext cx="10515874" cy="4351540"/>
          </a:xfrm>
          <a:prstGeom prst="rect">
            <a:avLst/>
          </a:prstGeom>
        </p:spPr>
        <p:txBody>
          <a:bodyPr lIns="121917" tIns="60958" rIns="121917" bIns="60958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22" y="6356645"/>
            <a:ext cx="2743272" cy="365142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A4E37400-0646-4690-B3CD-AFE7E074604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706" y="6356645"/>
            <a:ext cx="4114907" cy="365142"/>
          </a:xfrm>
          <a:prstGeom prst="rect">
            <a:avLst/>
          </a:prstGeom>
        </p:spPr>
        <p:txBody>
          <a:bodyPr lIns="121917" tIns="60958" rIns="121917" bIns="60958"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824" y="6356645"/>
            <a:ext cx="2743272" cy="365142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7543FE73-A404-45C1-B77A-6DB3BD9EA9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40" y="1122415"/>
            <a:ext cx="9144239" cy="238771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40" y="3602205"/>
            <a:ext cx="9144239" cy="16558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165" indent="0" algn="ctr">
              <a:buNone/>
              <a:defRPr sz="1600"/>
            </a:lvl5pPr>
            <a:lvl6pPr marL="2285365" indent="0" algn="ctr">
              <a:buNone/>
              <a:defRPr sz="1600"/>
            </a:lvl6pPr>
            <a:lvl7pPr marL="2742565" indent="0" algn="ctr">
              <a:buNone/>
              <a:defRPr sz="1600"/>
            </a:lvl7pPr>
            <a:lvl8pPr marL="3199765" indent="0" algn="ctr">
              <a:buNone/>
              <a:defRPr sz="1600"/>
            </a:lvl8pPr>
            <a:lvl9pPr marL="3656965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22" y="6356645"/>
            <a:ext cx="2743272" cy="365142"/>
          </a:xfrm>
          <a:prstGeom prst="rect">
            <a:avLst/>
          </a:prstGeom>
        </p:spPr>
        <p:txBody>
          <a:bodyPr/>
          <a:lstStyle/>
          <a:p>
            <a:fld id="{1BB3604F-5BAA-469C-A78B-436B49CF9C6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706" y="6356645"/>
            <a:ext cx="4114907" cy="365142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824" y="6356645"/>
            <a:ext cx="2743272" cy="365142"/>
          </a:xfrm>
          <a:prstGeom prst="rect">
            <a:avLst/>
          </a:prstGeom>
        </p:spPr>
        <p:txBody>
          <a:bodyPr/>
          <a:lstStyle/>
          <a:p>
            <a:fld id="{9555F30B-11DD-47F6-8DA4-F0EC5A93BE0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1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22" y="365142"/>
            <a:ext cx="10515874" cy="1325625"/>
          </a:xfrm>
          <a:prstGeom prst="rect">
            <a:avLst/>
          </a:prstGeom>
        </p:spPr>
        <p:txBody>
          <a:bodyPr lIns="121917" tIns="60958" rIns="121917" bIns="60958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22" y="1825710"/>
            <a:ext cx="10515874" cy="4351540"/>
          </a:xfrm>
          <a:prstGeom prst="rect">
            <a:avLst/>
          </a:prstGeom>
        </p:spPr>
        <p:txBody>
          <a:bodyPr lIns="121917" tIns="60958" rIns="121917" bIns="60958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22" y="6356645"/>
            <a:ext cx="2743272" cy="365142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A4E37400-0646-4690-B3CD-AFE7E074604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706" y="6356645"/>
            <a:ext cx="4114907" cy="365142"/>
          </a:xfrm>
          <a:prstGeom prst="rect">
            <a:avLst/>
          </a:prstGeom>
        </p:spPr>
        <p:txBody>
          <a:bodyPr lIns="121917" tIns="60958" rIns="121917" bIns="60958"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824" y="6356645"/>
            <a:ext cx="2743272" cy="365142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7543FE73-A404-45C1-B77A-6DB3BD9EA9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40" y="1122415"/>
            <a:ext cx="9144239" cy="238771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40" y="3602205"/>
            <a:ext cx="9144239" cy="16558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165" indent="0" algn="ctr">
              <a:buNone/>
              <a:defRPr sz="1600"/>
            </a:lvl5pPr>
            <a:lvl6pPr marL="2285365" indent="0" algn="ctr">
              <a:buNone/>
              <a:defRPr sz="1600"/>
            </a:lvl6pPr>
            <a:lvl7pPr marL="2742565" indent="0" algn="ctr">
              <a:buNone/>
              <a:defRPr sz="1600"/>
            </a:lvl7pPr>
            <a:lvl8pPr marL="3199765" indent="0" algn="ctr">
              <a:buNone/>
              <a:defRPr sz="1600"/>
            </a:lvl8pPr>
            <a:lvl9pPr marL="3656965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22" y="6356645"/>
            <a:ext cx="2743272" cy="365142"/>
          </a:xfrm>
          <a:prstGeom prst="rect">
            <a:avLst/>
          </a:prstGeom>
        </p:spPr>
        <p:txBody>
          <a:bodyPr/>
          <a:lstStyle/>
          <a:p>
            <a:fld id="{1BB3604F-5BAA-469C-A78B-436B49CF9C6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706" y="6356645"/>
            <a:ext cx="4114907" cy="365142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824" y="6356645"/>
            <a:ext cx="2743272" cy="365142"/>
          </a:xfrm>
          <a:prstGeom prst="rect">
            <a:avLst/>
          </a:prstGeom>
        </p:spPr>
        <p:txBody>
          <a:bodyPr/>
          <a:lstStyle/>
          <a:p>
            <a:fld id="{9555F30B-11DD-47F6-8DA4-F0EC5A93BE0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1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>
              <a:sym typeface="微软雅黑" panose="020B0503020204020204" pitchFamily="34" charset="-122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.png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0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.png"/><Relationship Id="rId8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0" Type="http://schemas.openxmlformats.org/officeDocument/2006/relationships/theme" Target="../theme/theme3.xml"/><Relationship Id="rId1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DDD5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微软雅黑" panose="020B0503020204020204" pitchFamily="34" charset="-122"/>
        </a:defRPr>
      </a:lvl1pPr>
      <a:lvl2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sym typeface="微软雅黑" panose="020B0503020204020204" pitchFamily="34" charset="-122"/>
        </a:defRPr>
      </a:lvl2pPr>
      <a:lvl3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sym typeface="微软雅黑" panose="020B0503020204020204" pitchFamily="34" charset="-122"/>
        </a:defRPr>
      </a:lvl3pPr>
      <a:lvl4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sym typeface="微软雅黑" panose="020B0503020204020204" pitchFamily="34" charset="-122"/>
        </a:defRPr>
      </a:lvl4pPr>
      <a:lvl5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sym typeface="微软雅黑" panose="020B0503020204020204" pitchFamily="34" charset="-122"/>
        </a:defRPr>
      </a:lvl5pPr>
      <a:lvl6pPr marL="13716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sym typeface="微软雅黑" panose="020B0503020204020204" pitchFamily="34" charset="-122"/>
        </a:defRPr>
      </a:lvl6pPr>
      <a:lvl7pPr marL="18288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sym typeface="微软雅黑" panose="020B0503020204020204" pitchFamily="34" charset="-122"/>
        </a:defRPr>
      </a:lvl7pPr>
      <a:lvl8pPr marL="22860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sym typeface="微软雅黑" panose="020B0503020204020204" pitchFamily="34" charset="-122"/>
        </a:defRPr>
      </a:lvl8pPr>
      <a:lvl9pPr marL="27432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sym typeface="微软雅黑" panose="020B0503020204020204" pitchFamily="34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微软雅黑" panose="020B0503020204020204" pitchFamily="34" charset="-122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微软雅黑" panose="020B0503020204020204" pitchFamily="34" charset="-122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  <a:sym typeface="微软雅黑" panose="020B0503020204020204" pitchFamily="34" charset="-122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  <a:sym typeface="微软雅黑" panose="020B0503020204020204" pitchFamily="34" charset="-122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  <a:sym typeface="微软雅黑" panose="020B0503020204020204" pitchFamily="34" charset="-122"/>
        </a:defRPr>
      </a:lvl5pPr>
      <a:lvl6pPr marL="25146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  <a:sym typeface="微软雅黑" panose="020B0503020204020204" pitchFamily="34" charset="-122"/>
        </a:defRPr>
      </a:lvl6pPr>
      <a:lvl7pPr marL="2971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  <a:sym typeface="微软雅黑" panose="020B0503020204020204" pitchFamily="34" charset="-122"/>
        </a:defRPr>
      </a:lvl7pPr>
      <a:lvl8pPr marL="3429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  <a:sym typeface="微软雅黑" panose="020B0503020204020204" pitchFamily="34" charset="-122"/>
        </a:defRPr>
      </a:lvl8pPr>
      <a:lvl9pPr marL="3886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  <a:sym typeface="微软雅黑" panose="020B0503020204020204" pitchFamily="34" charset="-122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" y="3046"/>
            <a:ext cx="12175739" cy="685222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5900" kern="1200">
          <a:solidFill>
            <a:schemeClr val="tx1"/>
          </a:solidFill>
          <a:latin typeface="+mj-lt"/>
          <a:ea typeface="微软雅黑" panose="020B0503020204020204" pitchFamily="34" charset="-122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charset="0"/>
          <a:ea typeface="宋体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charset="0"/>
          <a:ea typeface="宋体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charset="0"/>
          <a:ea typeface="宋体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charset="0"/>
          <a:ea typeface="宋体" panose="02010600030101010101" pitchFamily="2" charset="-122"/>
        </a:defRPr>
      </a:lvl5pPr>
      <a:lvl6pPr marL="609600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charset="0"/>
          <a:ea typeface="宋体" panose="02010600030101010101" pitchFamily="2" charset="-122"/>
        </a:defRPr>
      </a:lvl6pPr>
      <a:lvl7pPr marL="1219200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charset="0"/>
          <a:ea typeface="宋体" panose="02010600030101010101" pitchFamily="2" charset="-122"/>
        </a:defRPr>
      </a:lvl7pPr>
      <a:lvl8pPr marL="1828800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charset="0"/>
          <a:ea typeface="宋体" panose="02010600030101010101" pitchFamily="2" charset="-122"/>
        </a:defRPr>
      </a:lvl8pPr>
      <a:lvl9pPr marL="2438400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charset="0"/>
          <a:ea typeface="宋体" panose="02010600030101010101" pitchFamily="2" charset="-122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1pPr>
      <a:lvl2pPr marL="990600" indent="-3810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2pPr>
      <a:lvl3pPr marL="1524000" indent="-3048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3pPr>
      <a:lvl4pPr marL="2132965" indent="-3048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4pPr>
      <a:lvl5pPr marL="2742565" indent="-3048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5pPr>
      <a:lvl6pPr marL="3352165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365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65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165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" y="3046"/>
            <a:ext cx="12175739" cy="685222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</p:sldLayoutIdLst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5900" kern="1200">
          <a:solidFill>
            <a:schemeClr val="tx1"/>
          </a:solidFill>
          <a:latin typeface="+mj-lt"/>
          <a:ea typeface="微软雅黑" panose="020B0503020204020204" pitchFamily="34" charset="-122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charset="0"/>
          <a:ea typeface="宋体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charset="0"/>
          <a:ea typeface="宋体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charset="0"/>
          <a:ea typeface="宋体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charset="0"/>
          <a:ea typeface="宋体" panose="02010600030101010101" pitchFamily="2" charset="-122"/>
        </a:defRPr>
      </a:lvl5pPr>
      <a:lvl6pPr marL="609600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charset="0"/>
          <a:ea typeface="宋体" panose="02010600030101010101" pitchFamily="2" charset="-122"/>
        </a:defRPr>
      </a:lvl6pPr>
      <a:lvl7pPr marL="1219200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charset="0"/>
          <a:ea typeface="宋体" panose="02010600030101010101" pitchFamily="2" charset="-122"/>
        </a:defRPr>
      </a:lvl7pPr>
      <a:lvl8pPr marL="1828800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charset="0"/>
          <a:ea typeface="宋体" panose="02010600030101010101" pitchFamily="2" charset="-122"/>
        </a:defRPr>
      </a:lvl8pPr>
      <a:lvl9pPr marL="2438400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charset="0"/>
          <a:ea typeface="宋体" panose="02010600030101010101" pitchFamily="2" charset="-122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1pPr>
      <a:lvl2pPr marL="990600" indent="-3810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2pPr>
      <a:lvl3pPr marL="1524000" indent="-3048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3pPr>
      <a:lvl4pPr marL="2132965" indent="-3048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4pPr>
      <a:lvl5pPr marL="2742565" indent="-3048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5pPr>
      <a:lvl6pPr marL="3352165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365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65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165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2.xml"/><Relationship Id="rId7" Type="http://schemas.openxmlformats.org/officeDocument/2006/relationships/tags" Target="../tags/tag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6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jpeg"/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6.xml"/><Relationship Id="rId5" Type="http://schemas.openxmlformats.org/officeDocument/2006/relationships/image" Target="../media/image16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6.png"/><Relationship Id="rId1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6.png"/><Relationship Id="rId1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16.png"/><Relationship Id="rId1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6.png"/><Relationship Id="rId1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3" Type="http://schemas.openxmlformats.org/officeDocument/2006/relationships/image" Target="../media/image39.jpeg"/><Relationship Id="rId2" Type="http://schemas.openxmlformats.org/officeDocument/2006/relationships/image" Target="../media/image16.png"/><Relationship Id="rId1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2.xml"/><Relationship Id="rId1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image" Target="../media/image15.jpeg"/><Relationship Id="rId11" Type="http://schemas.openxmlformats.org/officeDocument/2006/relationships/slideLayout" Target="../slideLayouts/slideLayout17.xml"/><Relationship Id="rId10" Type="http://schemas.openxmlformats.org/officeDocument/2006/relationships/image" Target="../media/image16.png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6.xml"/><Relationship Id="rId3" Type="http://schemas.openxmlformats.org/officeDocument/2006/relationships/image" Target="../media/image16.png"/><Relationship Id="rId2" Type="http://schemas.openxmlformats.org/officeDocument/2006/relationships/image" Target="../media/image17.jpeg"/><Relationship Id="rId1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6.xml"/><Relationship Id="rId4" Type="http://schemas.openxmlformats.org/officeDocument/2006/relationships/image" Target="../media/image16.png"/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6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Relationship Id="rId3" Type="http://schemas.openxmlformats.org/officeDocument/2006/relationships/image" Target="../media/image16.png"/><Relationship Id="rId2" Type="http://schemas.openxmlformats.org/officeDocument/2006/relationships/image" Target="../media/image20.jpeg"/><Relationship Id="rId1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6.xml"/><Relationship Id="rId4" Type="http://schemas.openxmlformats.org/officeDocument/2006/relationships/image" Target="../media/image16.png"/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_X9A124"/>
          <p:cNvPicPr>
            <a:picLocks noChangeAspect="1"/>
          </p:cNvPicPr>
          <p:nvPr/>
        </p:nvPicPr>
        <p:blipFill>
          <a:blip r:embed="rId1">
            <a:lum bright="12000"/>
          </a:blip>
          <a:srcRect l="6553" t="30268" r="-6553" b="3201"/>
          <a:stretch>
            <a:fillRect/>
          </a:stretch>
        </p:blipFill>
        <p:spPr>
          <a:xfrm>
            <a:off x="-1114677" y="-20316"/>
            <a:ext cx="14432147" cy="6898632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-350279" y="-92693"/>
            <a:ext cx="12754153" cy="6885935"/>
          </a:xfrm>
          <a:prstGeom prst="rect">
            <a:avLst/>
          </a:prstGeom>
          <a:solidFill>
            <a:srgbClr val="FFFFFF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0">
              <a:cs typeface="+mn-ea"/>
              <a:sym typeface="+mn-lt"/>
            </a:endParaRPr>
          </a:p>
        </p:txBody>
      </p:sp>
      <p:sp>
        <p:nvSpPr>
          <p:cNvPr id="37" name="矩形 36"/>
          <p:cNvSpPr/>
          <p:nvPr/>
        </p:nvSpPr>
        <p:spPr>
          <a:xfrm rot="13498206">
            <a:off x="7143263" y="5037347"/>
            <a:ext cx="1691327" cy="1691327"/>
          </a:xfrm>
          <a:prstGeom prst="rect">
            <a:avLst/>
          </a:prstGeom>
          <a:gradFill>
            <a:gsLst>
              <a:gs pos="0">
                <a:srgbClr val="7B32B2">
                  <a:alpha val="58000"/>
                </a:srgbClr>
              </a:gs>
              <a:gs pos="100000">
                <a:srgbClr val="401A5D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cs typeface="+mn-ea"/>
              <a:sym typeface="+mn-lt"/>
            </a:endParaRPr>
          </a:p>
        </p:txBody>
      </p:sp>
      <p:sp>
        <p:nvSpPr>
          <p:cNvPr id="39" name="矩形 38"/>
          <p:cNvSpPr/>
          <p:nvPr/>
        </p:nvSpPr>
        <p:spPr>
          <a:xfrm rot="13498206">
            <a:off x="8690684" y="605903"/>
            <a:ext cx="3382654" cy="3382654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cs typeface="+mn-ea"/>
              <a:sym typeface="+mn-lt"/>
            </a:endParaRPr>
          </a:p>
        </p:txBody>
      </p:sp>
      <p:sp>
        <p:nvSpPr>
          <p:cNvPr id="40" name="矩形 39"/>
          <p:cNvSpPr/>
          <p:nvPr/>
        </p:nvSpPr>
        <p:spPr>
          <a:xfrm rot="13498206">
            <a:off x="5904583" y="-956133"/>
            <a:ext cx="1691327" cy="1812589"/>
          </a:xfrm>
          <a:prstGeom prst="rect">
            <a:avLst/>
          </a:prstGeom>
          <a:solidFill>
            <a:srgbClr val="0070C0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cs typeface="+mn-ea"/>
              <a:sym typeface="+mn-lt"/>
            </a:endParaRPr>
          </a:p>
        </p:txBody>
      </p:sp>
      <p:sp>
        <p:nvSpPr>
          <p:cNvPr id="41" name="矩形 40"/>
          <p:cNvSpPr/>
          <p:nvPr/>
        </p:nvSpPr>
        <p:spPr>
          <a:xfrm rot="13498206">
            <a:off x="8339150" y="-939707"/>
            <a:ext cx="1691327" cy="1691327"/>
          </a:xfrm>
          <a:prstGeom prst="rect">
            <a:avLst/>
          </a:prstGeom>
          <a:solidFill>
            <a:schemeClr val="accent3">
              <a:lumMod val="60000"/>
              <a:lumOff val="4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cs typeface="+mn-ea"/>
              <a:sym typeface="+mn-lt"/>
            </a:endParaRPr>
          </a:p>
        </p:txBody>
      </p:sp>
      <p:sp>
        <p:nvSpPr>
          <p:cNvPr id="42" name="矩形 41"/>
          <p:cNvSpPr/>
          <p:nvPr/>
        </p:nvSpPr>
        <p:spPr>
          <a:xfrm rot="13498206">
            <a:off x="11928868" y="2646266"/>
            <a:ext cx="1691327" cy="1691327"/>
          </a:xfrm>
          <a:prstGeom prst="rect">
            <a:avLst/>
          </a:prstGeom>
          <a:solidFill>
            <a:schemeClr val="accent2">
              <a:lumMod val="60000"/>
              <a:lumOff val="40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cs typeface="+mn-ea"/>
              <a:sym typeface="+mn-lt"/>
            </a:endParaRPr>
          </a:p>
        </p:txBody>
      </p:sp>
      <p:sp>
        <p:nvSpPr>
          <p:cNvPr id="51" name="矩形 50"/>
          <p:cNvSpPr/>
          <p:nvPr/>
        </p:nvSpPr>
        <p:spPr>
          <a:xfrm rot="13498206">
            <a:off x="7146912" y="2648466"/>
            <a:ext cx="1691327" cy="1691327"/>
          </a:xfrm>
          <a:prstGeom prst="rect">
            <a:avLst/>
          </a:prstGeom>
          <a:solidFill>
            <a:srgbClr val="3FCAD5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cs typeface="+mn-ea"/>
              <a:sym typeface="+mn-lt"/>
            </a:endParaRPr>
          </a:p>
        </p:txBody>
      </p:sp>
      <p:sp>
        <p:nvSpPr>
          <p:cNvPr id="52" name="矩形 51"/>
          <p:cNvSpPr/>
          <p:nvPr/>
        </p:nvSpPr>
        <p:spPr>
          <a:xfrm rot="13498206">
            <a:off x="8342894" y="6233488"/>
            <a:ext cx="1691327" cy="1691327"/>
          </a:xfrm>
          <a:prstGeom prst="rect">
            <a:avLst/>
          </a:prstGeom>
          <a:gradFill>
            <a:gsLst>
              <a:gs pos="0">
                <a:srgbClr val="14CD68">
                  <a:alpha val="19000"/>
                </a:srgbClr>
              </a:gs>
              <a:gs pos="100000">
                <a:srgbClr val="0B6E3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cs typeface="+mn-ea"/>
              <a:sym typeface="+mn-lt"/>
            </a:endParaRPr>
          </a:p>
        </p:txBody>
      </p:sp>
      <p:grpSp>
        <p:nvGrpSpPr>
          <p:cNvPr id="53" name="组合 52"/>
          <p:cNvGrpSpPr/>
          <p:nvPr/>
        </p:nvGrpSpPr>
        <p:grpSpPr>
          <a:xfrm>
            <a:off x="7143826" y="256865"/>
            <a:ext cx="1691327" cy="1691327"/>
            <a:chOff x="7143068" y="256913"/>
            <a:chExt cx="1691640" cy="1691640"/>
          </a:xfrm>
        </p:grpSpPr>
        <p:sp>
          <p:nvSpPr>
            <p:cNvPr id="54" name="矩形 53"/>
            <p:cNvSpPr/>
            <p:nvPr/>
          </p:nvSpPr>
          <p:spPr>
            <a:xfrm rot="13498206">
              <a:off x="7143068" y="256913"/>
              <a:ext cx="1691640" cy="1691640"/>
            </a:xfrm>
            <a:prstGeom prst="rect">
              <a:avLst/>
            </a:prstGeom>
            <a:solidFill>
              <a:srgbClr val="22BD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>
                <a:cs typeface="+mn-ea"/>
                <a:sym typeface="+mn-lt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7447089" y="825110"/>
              <a:ext cx="1072078" cy="6300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5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勤奋</a:t>
              </a:r>
              <a:endParaRPr lang="zh-CN" altLang="en-US" sz="35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8341647" y="3844087"/>
            <a:ext cx="1691327" cy="1691327"/>
            <a:chOff x="8341110" y="3844799"/>
            <a:chExt cx="1691640" cy="1691640"/>
          </a:xfrm>
          <a:solidFill>
            <a:srgbClr val="159DCD"/>
          </a:solidFill>
        </p:grpSpPr>
        <p:sp>
          <p:nvSpPr>
            <p:cNvPr id="57" name="矩形 56"/>
            <p:cNvSpPr/>
            <p:nvPr/>
          </p:nvSpPr>
          <p:spPr>
            <a:xfrm rot="13498206">
              <a:off x="8341110" y="3844799"/>
              <a:ext cx="1691640" cy="1691640"/>
            </a:xfrm>
            <a:prstGeom prst="rect">
              <a:avLst/>
            </a:prstGeom>
            <a:solidFill>
              <a:srgbClr val="C00000">
                <a:alpha val="6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>
                <a:cs typeface="+mn-ea"/>
                <a:sym typeface="+mn-lt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8657164" y="4104626"/>
              <a:ext cx="1072078" cy="11686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5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乐观</a:t>
              </a:r>
              <a:endParaRPr lang="zh-CN" altLang="en-US" sz="35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  <a:p>
              <a:r>
                <a:rPr lang="zh-CN" altLang="en-US" sz="35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向上</a:t>
              </a:r>
              <a:endParaRPr lang="zh-CN" altLang="en-US" sz="35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9538220" y="5039412"/>
            <a:ext cx="1691327" cy="1691327"/>
            <a:chOff x="9537905" y="5040345"/>
            <a:chExt cx="1691640" cy="1691640"/>
          </a:xfrm>
          <a:solidFill>
            <a:schemeClr val="tx1">
              <a:lumMod val="95000"/>
              <a:lumOff val="5000"/>
            </a:schemeClr>
          </a:solidFill>
        </p:grpSpPr>
        <p:sp>
          <p:nvSpPr>
            <p:cNvPr id="60" name="矩形 59"/>
            <p:cNvSpPr/>
            <p:nvPr/>
          </p:nvSpPr>
          <p:spPr>
            <a:xfrm rot="13498206">
              <a:off x="9537905" y="5040345"/>
              <a:ext cx="1691640" cy="1691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>
                <a:cs typeface="+mn-ea"/>
                <a:sym typeface="+mn-lt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9843175" y="5571318"/>
              <a:ext cx="1072078" cy="630037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zh-CN" altLang="en-US" sz="35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合作</a:t>
              </a:r>
              <a:endParaRPr lang="zh-CN" altLang="en-US" sz="35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10733544" y="3842839"/>
            <a:ext cx="1691327" cy="1691327"/>
            <a:chOff x="10733450" y="3843551"/>
            <a:chExt cx="1691640" cy="1691640"/>
          </a:xfrm>
          <a:solidFill>
            <a:srgbClr val="002060">
              <a:alpha val="71000"/>
            </a:srgbClr>
          </a:solidFill>
        </p:grpSpPr>
        <p:sp>
          <p:nvSpPr>
            <p:cNvPr id="63" name="矩形 62"/>
            <p:cNvSpPr/>
            <p:nvPr/>
          </p:nvSpPr>
          <p:spPr>
            <a:xfrm rot="13498206">
              <a:off x="10733450" y="3843551"/>
              <a:ext cx="1691640" cy="1691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>
                <a:cs typeface="+mn-ea"/>
                <a:sym typeface="+mn-lt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11042520" y="4106371"/>
              <a:ext cx="1072078" cy="11686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5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立德</a:t>
              </a:r>
              <a:endParaRPr lang="zh-CN" altLang="en-US" sz="35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  <a:p>
              <a:r>
                <a:rPr lang="zh-CN" altLang="en-US" sz="35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树人</a:t>
              </a:r>
              <a:endParaRPr lang="zh-CN" altLang="en-US" sz="35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67" name="矩形 66"/>
          <p:cNvSpPr/>
          <p:nvPr/>
        </p:nvSpPr>
        <p:spPr>
          <a:xfrm>
            <a:off x="477964" y="2100812"/>
            <a:ext cx="6844946" cy="21596"/>
          </a:xfrm>
          <a:prstGeom prst="rect">
            <a:avLst/>
          </a:prstGeom>
          <a:solidFill>
            <a:srgbClr val="3FCA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cs typeface="+mn-ea"/>
              <a:sym typeface="+mn-lt"/>
            </a:endParaRPr>
          </a:p>
        </p:txBody>
      </p:sp>
      <p:sp>
        <p:nvSpPr>
          <p:cNvPr id="65" name="矩形 64"/>
          <p:cNvSpPr/>
          <p:nvPr/>
        </p:nvSpPr>
        <p:spPr>
          <a:xfrm>
            <a:off x="885825" y="2122170"/>
            <a:ext cx="6500495" cy="2306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zh-CN" sz="6000" b="1" smtClean="0">
                <a:solidFill>
                  <a:srgbClr val="C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FillTx/>
                <a:latin typeface="黑体" panose="02010609060101010101" charset="-122"/>
                <a:ea typeface="黑体" panose="02010609060101010101" charset="-122"/>
                <a:sym typeface="+mn-ea"/>
              </a:rPr>
              <a:t>养成</a:t>
            </a:r>
            <a:r>
              <a:rPr lang="zh-CN" altLang="en-US" sz="6000" b="1" smtClean="0">
                <a:solidFill>
                  <a:srgbClr val="C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FillTx/>
                <a:latin typeface="黑体" panose="02010609060101010101" charset="-122"/>
                <a:ea typeface="黑体" panose="02010609060101010101" charset="-122"/>
                <a:sym typeface="+mn-ea"/>
              </a:rPr>
              <a:t>良好</a:t>
            </a:r>
            <a:r>
              <a:rPr lang="zh-CN" altLang="zh-CN" sz="6000" b="1" smtClean="0">
                <a:solidFill>
                  <a:srgbClr val="C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FillTx/>
                <a:latin typeface="黑体" panose="02010609060101010101" charset="-122"/>
                <a:ea typeface="黑体" panose="02010609060101010101" charset="-122"/>
                <a:sym typeface="+mn-ea"/>
              </a:rPr>
              <a:t>习</a:t>
            </a:r>
            <a:r>
              <a:rPr lang="zh-CN" altLang="zh-CN" sz="6000" b="1" dirty="0">
                <a:solidFill>
                  <a:srgbClr val="C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FillTx/>
                <a:latin typeface="黑体" panose="02010609060101010101" charset="-122"/>
                <a:ea typeface="黑体" panose="02010609060101010101" charset="-122"/>
                <a:sym typeface="+mn-ea"/>
              </a:rPr>
              <a:t>惯</a:t>
            </a:r>
            <a:endParaRPr lang="zh-CN" altLang="zh-CN" sz="6000" b="1" dirty="0">
              <a:solidFill>
                <a:srgbClr val="C00000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uFillTx/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zh-CN" sz="6000" b="1" dirty="0">
                <a:solidFill>
                  <a:srgbClr val="C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FillTx/>
                <a:latin typeface="黑体" panose="02010609060101010101" charset="-122"/>
                <a:ea typeface="黑体" panose="02010609060101010101" charset="-122"/>
                <a:sym typeface="+mn-ea"/>
              </a:rPr>
              <a:t>  铸造光华精神</a:t>
            </a:r>
            <a:endParaRPr lang="zh-CN" altLang="zh-CN" sz="6000" b="1" dirty="0">
              <a:solidFill>
                <a:srgbClr val="C00000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uFillTx/>
              <a:latin typeface="黑体" panose="02010609060101010101" charset="-122"/>
              <a:ea typeface="黑体" panose="02010609060101010101" charset="-122"/>
              <a:cs typeface="+mn-ea"/>
              <a:sym typeface="+mn-ea"/>
            </a:endParaRPr>
          </a:p>
        </p:txBody>
      </p:sp>
      <p:sp>
        <p:nvSpPr>
          <p:cNvPr id="68" name="矩形 67"/>
          <p:cNvSpPr/>
          <p:nvPr/>
        </p:nvSpPr>
        <p:spPr>
          <a:xfrm flipV="1">
            <a:off x="478243" y="4503221"/>
            <a:ext cx="7071320" cy="7618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cs typeface="+mn-ea"/>
              <a:sym typeface="+mn-lt"/>
            </a:endParaRPr>
          </a:p>
        </p:txBody>
      </p:sp>
      <p:sp>
        <p:nvSpPr>
          <p:cNvPr id="3" name="圆角矩形 2"/>
          <p:cNvSpPr/>
          <p:nvPr/>
        </p:nvSpPr>
        <p:spPr>
          <a:xfrm rot="5400000">
            <a:off x="-2201928" y="3149823"/>
            <a:ext cx="4300968" cy="53996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cs typeface="+mn-ea"/>
              <a:sym typeface="+mn-lt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523975" y="4870366"/>
            <a:ext cx="3223933" cy="1445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2800" b="1" dirty="0"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汇报人  谭成才</a:t>
            </a:r>
            <a:endParaRPr lang="zh-CN" altLang="en-US" sz="2800" b="1" dirty="0">
              <a:latin typeface="黑体" panose="02010609060101010101" charset="-122"/>
              <a:ea typeface="黑体" panose="02010609060101010101" charset="-122"/>
              <a:cs typeface="+mn-ea"/>
              <a:sym typeface="+mn-lt"/>
            </a:endParaRPr>
          </a:p>
          <a:p>
            <a:pPr algn="l"/>
            <a:endParaRPr lang="zh-CN" altLang="en-US" sz="3200" b="1" dirty="0">
              <a:latin typeface="黑体" panose="02010609060101010101" charset="-122"/>
              <a:ea typeface="黑体" panose="02010609060101010101" charset="-122"/>
              <a:cs typeface="+mn-ea"/>
              <a:sym typeface="+mn-lt"/>
            </a:endParaRPr>
          </a:p>
          <a:p>
            <a:pPr algn="l"/>
            <a:r>
              <a:rPr lang="en-US" altLang="zh-CN" sz="2800" b="1" dirty="0"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 2018.05.02</a:t>
            </a:r>
            <a:endParaRPr lang="en-US" altLang="zh-CN" sz="2800" b="1" dirty="0">
              <a:latin typeface="黑体" panose="02010609060101010101" charset="-122"/>
              <a:ea typeface="黑体" panose="02010609060101010101" charset="-122"/>
              <a:cs typeface="+mn-ea"/>
              <a:sym typeface="+mn-lt"/>
            </a:endParaRPr>
          </a:p>
        </p:txBody>
      </p:sp>
      <p:pic>
        <p:nvPicPr>
          <p:cNvPr id="4" name="图片 -2147482616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631" y="243160"/>
            <a:ext cx="3497567" cy="945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 descr="IMG_20160620_183138"/>
          <p:cNvPicPr>
            <a:picLocks noChangeAspect="1"/>
          </p:cNvPicPr>
          <p:nvPr/>
        </p:nvPicPr>
        <p:blipFill>
          <a:blip r:embed="rId4"/>
          <a:srcRect l="-3093" t="-2995" r="-815" b="-2271"/>
          <a:stretch>
            <a:fillRect/>
          </a:stretch>
        </p:blipFill>
        <p:spPr>
          <a:xfrm>
            <a:off x="9128516" y="4689877"/>
            <a:ext cx="2512230" cy="2392237"/>
          </a:xfrm>
          <a:prstGeom prst="diamond">
            <a:avLst/>
          </a:prstGeom>
        </p:spPr>
      </p:pic>
      <p:pic>
        <p:nvPicPr>
          <p:cNvPr id="7" name="图片 6" descr="5KGX3C3Y5%U`YEMVE76VTU8"/>
          <p:cNvPicPr>
            <a:picLocks noChangeAspect="1"/>
          </p:cNvPicPr>
          <p:nvPr/>
        </p:nvPicPr>
        <p:blipFill>
          <a:blip r:embed="rId5"/>
          <a:srcRect l="936" t="-20495" r="5203" b="-8902"/>
          <a:stretch>
            <a:fillRect/>
          </a:stretch>
        </p:blipFill>
        <p:spPr>
          <a:xfrm>
            <a:off x="6700091" y="-106025"/>
            <a:ext cx="2567465" cy="2491279"/>
          </a:xfrm>
          <a:prstGeom prst="diamond">
            <a:avLst/>
          </a:prstGeom>
        </p:spPr>
      </p:pic>
      <p:pic>
        <p:nvPicPr>
          <p:cNvPr id="8" name="图片 7" descr="_X9A0145"/>
          <p:cNvPicPr>
            <a:picLocks noChangeAspect="1"/>
          </p:cNvPicPr>
          <p:nvPr/>
        </p:nvPicPr>
        <p:blipFill>
          <a:blip r:embed="rId6"/>
          <a:srcRect l="3119" t="-748" r="10631" b="-1101"/>
          <a:stretch>
            <a:fillRect/>
          </a:stretch>
        </p:blipFill>
        <p:spPr>
          <a:xfrm>
            <a:off x="7931763" y="-93963"/>
            <a:ext cx="4900657" cy="4781934"/>
          </a:xfrm>
          <a:prstGeom prst="diamond">
            <a:avLst/>
          </a:prstGeom>
        </p:spPr>
      </p:pic>
      <p:sp>
        <p:nvSpPr>
          <p:cNvPr id="9" name="TextBox 57"/>
          <p:cNvSpPr txBox="1"/>
          <p:nvPr/>
        </p:nvSpPr>
        <p:spPr>
          <a:xfrm>
            <a:off x="8648754" y="6248511"/>
            <a:ext cx="1071880" cy="6299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35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感恩</a:t>
            </a:r>
            <a:endParaRPr lang="zh-CN" altLang="en-US" sz="35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0" name="TextBox 57"/>
          <p:cNvSpPr txBox="1"/>
          <p:nvPr/>
        </p:nvSpPr>
        <p:spPr>
          <a:xfrm>
            <a:off x="7448191" y="5335550"/>
            <a:ext cx="1071880" cy="11684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5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见贤</a:t>
            </a:r>
            <a:endParaRPr lang="zh-CN" altLang="en-US" sz="35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  <a:p>
            <a:r>
              <a:rPr lang="zh-CN" altLang="en-US" sz="35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思齐</a:t>
            </a:r>
            <a:endParaRPr lang="zh-CN" altLang="en-US" sz="35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1" name="TextBox 57"/>
          <p:cNvSpPr txBox="1"/>
          <p:nvPr/>
        </p:nvSpPr>
        <p:spPr>
          <a:xfrm>
            <a:off x="6251438" y="17775"/>
            <a:ext cx="1071880" cy="6299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5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文明</a:t>
            </a:r>
            <a:endParaRPr lang="zh-CN" altLang="en-US" sz="35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2" name="TextBox 57"/>
          <p:cNvSpPr txBox="1"/>
          <p:nvPr/>
        </p:nvSpPr>
        <p:spPr>
          <a:xfrm>
            <a:off x="8657642" y="-21588"/>
            <a:ext cx="1071880" cy="6299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35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负责</a:t>
            </a:r>
            <a:endParaRPr lang="zh-CN" altLang="en-US" sz="35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3" name="矩形 12"/>
          <p:cNvSpPr/>
          <p:nvPr/>
        </p:nvSpPr>
        <p:spPr>
          <a:xfrm rot="13498206">
            <a:off x="11100461" y="5633947"/>
            <a:ext cx="1691327" cy="2186535"/>
          </a:xfrm>
          <a:prstGeom prst="rect">
            <a:avLst/>
          </a:prstGeom>
          <a:solidFill>
            <a:srgbClr val="FFC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0">
              <a:cs typeface="+mn-ea"/>
              <a:sym typeface="+mn-lt"/>
            </a:endParaRPr>
          </a:p>
        </p:txBody>
      </p:sp>
      <p:sp>
        <p:nvSpPr>
          <p:cNvPr id="16" name="TextBox 57"/>
          <p:cNvSpPr txBox="1"/>
          <p:nvPr/>
        </p:nvSpPr>
        <p:spPr>
          <a:xfrm>
            <a:off x="7448191" y="2999183"/>
            <a:ext cx="1071880" cy="11684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35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养成</a:t>
            </a:r>
            <a:endParaRPr lang="zh-CN" altLang="en-US" sz="35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  <a:p>
            <a:r>
              <a:rPr lang="zh-CN" altLang="en-US" sz="35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教育</a:t>
            </a:r>
            <a:endParaRPr lang="zh-CN" altLang="en-US" sz="35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" advTm="32526"/>
    </mc:Choice>
    <mc:Fallback>
      <p:transition spd="slow" advTm="325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00"/>
                            </p:stCondLst>
                            <p:childTnLst>
                              <p:par>
                                <p:cTn id="8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 tmFilter="0,0; .5, 1; 1, 1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51" grpId="0" bldLvl="0" animBg="1"/>
      <p:bldP spid="52" grpId="0" bldLvl="0" animBg="1"/>
      <p:bldP spid="65" grpId="0"/>
      <p:bldP spid="67" grpId="0" bldLvl="0" animBg="1"/>
      <p:bldP spid="68" grpId="0" bldLvl="0" animBg="1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/>
          <p:nvPr/>
        </p:nvSpPr>
        <p:spPr bwMode="auto">
          <a:xfrm>
            <a:off x="7412990" y="3628390"/>
            <a:ext cx="4745355" cy="3197860"/>
          </a:xfrm>
          <a:custGeom>
            <a:avLst/>
            <a:gdLst>
              <a:gd name="T0" fmla="*/ 0 w 1768"/>
              <a:gd name="T1" fmla="*/ 1568 h 1568"/>
              <a:gd name="T2" fmla="*/ 1768 w 1768"/>
              <a:gd name="T3" fmla="*/ 1568 h 1568"/>
              <a:gd name="T4" fmla="*/ 1768 w 1768"/>
              <a:gd name="T5" fmla="*/ 0 h 1568"/>
              <a:gd name="T6" fmla="*/ 0 w 1768"/>
              <a:gd name="T7" fmla="*/ 1568 h 15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768" h="1568">
                <a:moveTo>
                  <a:pt x="0" y="1568"/>
                </a:moveTo>
                <a:lnTo>
                  <a:pt x="1768" y="1568"/>
                </a:lnTo>
                <a:lnTo>
                  <a:pt x="1768" y="0"/>
                </a:lnTo>
                <a:lnTo>
                  <a:pt x="0" y="1568"/>
                </a:lnTo>
                <a:close/>
              </a:path>
            </a:pathLst>
          </a:custGeom>
          <a:blipFill>
            <a:blip r:embed="rId1" cstate="print"/>
            <a:tile tx="0" ty="0" sx="100000" sy="100000" flip="none" algn="tl"/>
          </a:blip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31" name="Freeform 21"/>
          <p:cNvSpPr/>
          <p:nvPr/>
        </p:nvSpPr>
        <p:spPr bwMode="auto">
          <a:xfrm rot="415173">
            <a:off x="8926830" y="4601845"/>
            <a:ext cx="2150110" cy="1880870"/>
          </a:xfrm>
          <a:custGeom>
            <a:avLst/>
            <a:gdLst>
              <a:gd name="T0" fmla="*/ 815 w 986"/>
              <a:gd name="T1" fmla="*/ 114 h 874"/>
              <a:gd name="T2" fmla="*/ 980 w 986"/>
              <a:gd name="T3" fmla="*/ 431 h 874"/>
              <a:gd name="T4" fmla="*/ 842 w 986"/>
              <a:gd name="T5" fmla="*/ 746 h 874"/>
              <a:gd name="T6" fmla="*/ 487 w 986"/>
              <a:gd name="T7" fmla="*/ 868 h 874"/>
              <a:gd name="T8" fmla="*/ 130 w 986"/>
              <a:gd name="T9" fmla="*/ 722 h 874"/>
              <a:gd name="T10" fmla="*/ 0 w 986"/>
              <a:gd name="T11" fmla="*/ 608 h 874"/>
              <a:gd name="T12" fmla="*/ 686 w 986"/>
              <a:gd name="T13" fmla="*/ 0 h 874"/>
              <a:gd name="T14" fmla="*/ 815 w 986"/>
              <a:gd name="T15" fmla="*/ 114 h 8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986" h="874">
                <a:moveTo>
                  <a:pt x="815" y="114"/>
                </a:moveTo>
                <a:cubicBezTo>
                  <a:pt x="915" y="203"/>
                  <a:pt x="974" y="316"/>
                  <a:pt x="980" y="431"/>
                </a:cubicBezTo>
                <a:cubicBezTo>
                  <a:pt x="986" y="550"/>
                  <a:pt x="937" y="662"/>
                  <a:pt x="842" y="746"/>
                </a:cubicBezTo>
                <a:cubicBezTo>
                  <a:pt x="747" y="831"/>
                  <a:pt x="621" y="874"/>
                  <a:pt x="487" y="868"/>
                </a:cubicBezTo>
                <a:cubicBezTo>
                  <a:pt x="357" y="863"/>
                  <a:pt x="230" y="811"/>
                  <a:pt x="130" y="722"/>
                </a:cubicBezTo>
                <a:cubicBezTo>
                  <a:pt x="128" y="721"/>
                  <a:pt x="0" y="608"/>
                  <a:pt x="0" y="608"/>
                </a:cubicBezTo>
                <a:cubicBezTo>
                  <a:pt x="686" y="0"/>
                  <a:pt x="686" y="0"/>
                  <a:pt x="686" y="0"/>
                </a:cubicBezTo>
                <a:cubicBezTo>
                  <a:pt x="686" y="0"/>
                  <a:pt x="814" y="113"/>
                  <a:pt x="815" y="11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  <a:effectLst>
            <a:softEdge rad="190500"/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30" name="Freeform 21"/>
          <p:cNvSpPr/>
          <p:nvPr/>
        </p:nvSpPr>
        <p:spPr bwMode="auto">
          <a:xfrm rot="11262120">
            <a:off x="9638030" y="3028950"/>
            <a:ext cx="2150110" cy="1880870"/>
          </a:xfrm>
          <a:custGeom>
            <a:avLst/>
            <a:gdLst>
              <a:gd name="T0" fmla="*/ 815 w 986"/>
              <a:gd name="T1" fmla="*/ 114 h 874"/>
              <a:gd name="T2" fmla="*/ 980 w 986"/>
              <a:gd name="T3" fmla="*/ 431 h 874"/>
              <a:gd name="T4" fmla="*/ 842 w 986"/>
              <a:gd name="T5" fmla="*/ 746 h 874"/>
              <a:gd name="T6" fmla="*/ 487 w 986"/>
              <a:gd name="T7" fmla="*/ 868 h 874"/>
              <a:gd name="T8" fmla="*/ 130 w 986"/>
              <a:gd name="T9" fmla="*/ 722 h 874"/>
              <a:gd name="T10" fmla="*/ 0 w 986"/>
              <a:gd name="T11" fmla="*/ 608 h 874"/>
              <a:gd name="T12" fmla="*/ 686 w 986"/>
              <a:gd name="T13" fmla="*/ 0 h 874"/>
              <a:gd name="T14" fmla="*/ 815 w 986"/>
              <a:gd name="T15" fmla="*/ 114 h 8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986" h="874">
                <a:moveTo>
                  <a:pt x="815" y="114"/>
                </a:moveTo>
                <a:cubicBezTo>
                  <a:pt x="915" y="203"/>
                  <a:pt x="974" y="316"/>
                  <a:pt x="980" y="431"/>
                </a:cubicBezTo>
                <a:cubicBezTo>
                  <a:pt x="986" y="550"/>
                  <a:pt x="937" y="662"/>
                  <a:pt x="842" y="746"/>
                </a:cubicBezTo>
                <a:cubicBezTo>
                  <a:pt x="747" y="831"/>
                  <a:pt x="621" y="874"/>
                  <a:pt x="487" y="868"/>
                </a:cubicBezTo>
                <a:cubicBezTo>
                  <a:pt x="357" y="863"/>
                  <a:pt x="230" y="811"/>
                  <a:pt x="130" y="722"/>
                </a:cubicBezTo>
                <a:cubicBezTo>
                  <a:pt x="128" y="721"/>
                  <a:pt x="0" y="608"/>
                  <a:pt x="0" y="608"/>
                </a:cubicBezTo>
                <a:cubicBezTo>
                  <a:pt x="686" y="0"/>
                  <a:pt x="686" y="0"/>
                  <a:pt x="686" y="0"/>
                </a:cubicBezTo>
                <a:cubicBezTo>
                  <a:pt x="686" y="0"/>
                  <a:pt x="814" y="113"/>
                  <a:pt x="815" y="1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softEdge rad="190500"/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9" name="Freeform 21"/>
          <p:cNvSpPr/>
          <p:nvPr/>
        </p:nvSpPr>
        <p:spPr bwMode="auto">
          <a:xfrm rot="11262120">
            <a:off x="7012940" y="4810125"/>
            <a:ext cx="2150110" cy="1880870"/>
          </a:xfrm>
          <a:custGeom>
            <a:avLst/>
            <a:gdLst>
              <a:gd name="T0" fmla="*/ 815 w 986"/>
              <a:gd name="T1" fmla="*/ 114 h 874"/>
              <a:gd name="T2" fmla="*/ 980 w 986"/>
              <a:gd name="T3" fmla="*/ 431 h 874"/>
              <a:gd name="T4" fmla="*/ 842 w 986"/>
              <a:gd name="T5" fmla="*/ 746 h 874"/>
              <a:gd name="T6" fmla="*/ 487 w 986"/>
              <a:gd name="T7" fmla="*/ 868 h 874"/>
              <a:gd name="T8" fmla="*/ 130 w 986"/>
              <a:gd name="T9" fmla="*/ 722 h 874"/>
              <a:gd name="T10" fmla="*/ 0 w 986"/>
              <a:gd name="T11" fmla="*/ 608 h 874"/>
              <a:gd name="T12" fmla="*/ 686 w 986"/>
              <a:gd name="T13" fmla="*/ 0 h 874"/>
              <a:gd name="T14" fmla="*/ 815 w 986"/>
              <a:gd name="T15" fmla="*/ 114 h 8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986" h="874">
                <a:moveTo>
                  <a:pt x="815" y="114"/>
                </a:moveTo>
                <a:cubicBezTo>
                  <a:pt x="915" y="203"/>
                  <a:pt x="974" y="316"/>
                  <a:pt x="980" y="431"/>
                </a:cubicBezTo>
                <a:cubicBezTo>
                  <a:pt x="986" y="550"/>
                  <a:pt x="937" y="662"/>
                  <a:pt x="842" y="746"/>
                </a:cubicBezTo>
                <a:cubicBezTo>
                  <a:pt x="747" y="831"/>
                  <a:pt x="621" y="874"/>
                  <a:pt x="487" y="868"/>
                </a:cubicBezTo>
                <a:cubicBezTo>
                  <a:pt x="357" y="863"/>
                  <a:pt x="230" y="811"/>
                  <a:pt x="130" y="722"/>
                </a:cubicBezTo>
                <a:cubicBezTo>
                  <a:pt x="128" y="721"/>
                  <a:pt x="0" y="608"/>
                  <a:pt x="0" y="608"/>
                </a:cubicBezTo>
                <a:cubicBezTo>
                  <a:pt x="686" y="0"/>
                  <a:pt x="686" y="0"/>
                  <a:pt x="686" y="0"/>
                </a:cubicBezTo>
                <a:cubicBezTo>
                  <a:pt x="686" y="0"/>
                  <a:pt x="814" y="113"/>
                  <a:pt x="815" y="1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softEdge rad="190500"/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3" name="Freeform 21"/>
          <p:cNvSpPr/>
          <p:nvPr/>
        </p:nvSpPr>
        <p:spPr bwMode="auto">
          <a:xfrm rot="462120">
            <a:off x="9037955" y="4580255"/>
            <a:ext cx="1854835" cy="1621790"/>
          </a:xfrm>
          <a:custGeom>
            <a:avLst/>
            <a:gdLst>
              <a:gd name="T0" fmla="*/ 815 w 986"/>
              <a:gd name="T1" fmla="*/ 114 h 874"/>
              <a:gd name="T2" fmla="*/ 980 w 986"/>
              <a:gd name="T3" fmla="*/ 431 h 874"/>
              <a:gd name="T4" fmla="*/ 842 w 986"/>
              <a:gd name="T5" fmla="*/ 746 h 874"/>
              <a:gd name="T6" fmla="*/ 487 w 986"/>
              <a:gd name="T7" fmla="*/ 868 h 874"/>
              <a:gd name="T8" fmla="*/ 130 w 986"/>
              <a:gd name="T9" fmla="*/ 722 h 874"/>
              <a:gd name="T10" fmla="*/ 0 w 986"/>
              <a:gd name="T11" fmla="*/ 608 h 874"/>
              <a:gd name="T12" fmla="*/ 686 w 986"/>
              <a:gd name="T13" fmla="*/ 0 h 874"/>
              <a:gd name="T14" fmla="*/ 815 w 986"/>
              <a:gd name="T15" fmla="*/ 114 h 8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986" h="874">
                <a:moveTo>
                  <a:pt x="815" y="114"/>
                </a:moveTo>
                <a:cubicBezTo>
                  <a:pt x="915" y="203"/>
                  <a:pt x="974" y="316"/>
                  <a:pt x="980" y="431"/>
                </a:cubicBezTo>
                <a:cubicBezTo>
                  <a:pt x="986" y="550"/>
                  <a:pt x="937" y="662"/>
                  <a:pt x="842" y="746"/>
                </a:cubicBezTo>
                <a:cubicBezTo>
                  <a:pt x="747" y="831"/>
                  <a:pt x="621" y="874"/>
                  <a:pt x="487" y="868"/>
                </a:cubicBezTo>
                <a:cubicBezTo>
                  <a:pt x="357" y="863"/>
                  <a:pt x="230" y="811"/>
                  <a:pt x="130" y="722"/>
                </a:cubicBezTo>
                <a:cubicBezTo>
                  <a:pt x="128" y="721"/>
                  <a:pt x="0" y="608"/>
                  <a:pt x="0" y="608"/>
                </a:cubicBezTo>
                <a:cubicBezTo>
                  <a:pt x="686" y="0"/>
                  <a:pt x="686" y="0"/>
                  <a:pt x="686" y="0"/>
                </a:cubicBezTo>
                <a:cubicBezTo>
                  <a:pt x="686" y="0"/>
                  <a:pt x="814" y="113"/>
                  <a:pt x="815" y="11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0" name="Freeform 16"/>
          <p:cNvSpPr/>
          <p:nvPr/>
        </p:nvSpPr>
        <p:spPr bwMode="auto">
          <a:xfrm rot="458092">
            <a:off x="9191625" y="4672330"/>
            <a:ext cx="1584960" cy="1386840"/>
          </a:xfrm>
          <a:custGeom>
            <a:avLst/>
            <a:gdLst>
              <a:gd name="T0" fmla="*/ 0 w 859"/>
              <a:gd name="T1" fmla="*/ 486 h 762"/>
              <a:gd name="T2" fmla="*/ 129 w 859"/>
              <a:gd name="T3" fmla="*/ 600 h 762"/>
              <a:gd name="T4" fmla="*/ 703 w 859"/>
              <a:gd name="T5" fmla="*/ 624 h 762"/>
              <a:gd name="T6" fmla="*/ 676 w 859"/>
              <a:gd name="T7" fmla="*/ 115 h 762"/>
              <a:gd name="T8" fmla="*/ 547 w 859"/>
              <a:gd name="T9" fmla="*/ 0 h 762"/>
              <a:gd name="T10" fmla="*/ 0 w 859"/>
              <a:gd name="T11" fmla="*/ 486 h 7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59" h="762">
                <a:moveTo>
                  <a:pt x="0" y="486"/>
                </a:moveTo>
                <a:cubicBezTo>
                  <a:pt x="2" y="487"/>
                  <a:pt x="127" y="599"/>
                  <a:pt x="129" y="600"/>
                </a:cubicBezTo>
                <a:cubicBezTo>
                  <a:pt x="300" y="752"/>
                  <a:pt x="547" y="762"/>
                  <a:pt x="703" y="624"/>
                </a:cubicBezTo>
                <a:cubicBezTo>
                  <a:pt x="859" y="486"/>
                  <a:pt x="848" y="267"/>
                  <a:pt x="676" y="115"/>
                </a:cubicBezTo>
                <a:cubicBezTo>
                  <a:pt x="675" y="113"/>
                  <a:pt x="549" y="2"/>
                  <a:pt x="547" y="0"/>
                </a:cubicBezTo>
                <a:lnTo>
                  <a:pt x="0" y="486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2" name="Freeform 21"/>
          <p:cNvSpPr/>
          <p:nvPr/>
        </p:nvSpPr>
        <p:spPr bwMode="auto">
          <a:xfrm rot="11262120">
            <a:off x="9930130" y="3149600"/>
            <a:ext cx="1854835" cy="1621790"/>
          </a:xfrm>
          <a:custGeom>
            <a:avLst/>
            <a:gdLst>
              <a:gd name="T0" fmla="*/ 815 w 986"/>
              <a:gd name="T1" fmla="*/ 114 h 874"/>
              <a:gd name="T2" fmla="*/ 980 w 986"/>
              <a:gd name="T3" fmla="*/ 431 h 874"/>
              <a:gd name="T4" fmla="*/ 842 w 986"/>
              <a:gd name="T5" fmla="*/ 746 h 874"/>
              <a:gd name="T6" fmla="*/ 487 w 986"/>
              <a:gd name="T7" fmla="*/ 868 h 874"/>
              <a:gd name="T8" fmla="*/ 130 w 986"/>
              <a:gd name="T9" fmla="*/ 722 h 874"/>
              <a:gd name="T10" fmla="*/ 0 w 986"/>
              <a:gd name="T11" fmla="*/ 608 h 874"/>
              <a:gd name="T12" fmla="*/ 686 w 986"/>
              <a:gd name="T13" fmla="*/ 0 h 874"/>
              <a:gd name="T14" fmla="*/ 815 w 986"/>
              <a:gd name="T15" fmla="*/ 114 h 8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986" h="874">
                <a:moveTo>
                  <a:pt x="815" y="114"/>
                </a:moveTo>
                <a:cubicBezTo>
                  <a:pt x="915" y="203"/>
                  <a:pt x="974" y="316"/>
                  <a:pt x="980" y="431"/>
                </a:cubicBezTo>
                <a:cubicBezTo>
                  <a:pt x="986" y="550"/>
                  <a:pt x="937" y="662"/>
                  <a:pt x="842" y="746"/>
                </a:cubicBezTo>
                <a:cubicBezTo>
                  <a:pt x="747" y="831"/>
                  <a:pt x="621" y="874"/>
                  <a:pt x="487" y="868"/>
                </a:cubicBezTo>
                <a:cubicBezTo>
                  <a:pt x="357" y="863"/>
                  <a:pt x="230" y="811"/>
                  <a:pt x="130" y="722"/>
                </a:cubicBezTo>
                <a:cubicBezTo>
                  <a:pt x="128" y="721"/>
                  <a:pt x="0" y="608"/>
                  <a:pt x="0" y="608"/>
                </a:cubicBezTo>
                <a:cubicBezTo>
                  <a:pt x="686" y="0"/>
                  <a:pt x="686" y="0"/>
                  <a:pt x="686" y="0"/>
                </a:cubicBezTo>
                <a:cubicBezTo>
                  <a:pt x="686" y="0"/>
                  <a:pt x="814" y="113"/>
                  <a:pt x="815" y="11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3" name="Freeform 16"/>
          <p:cNvSpPr/>
          <p:nvPr/>
        </p:nvSpPr>
        <p:spPr bwMode="auto">
          <a:xfrm rot="11258092">
            <a:off x="10029825" y="3277870"/>
            <a:ext cx="1584960" cy="1386840"/>
          </a:xfrm>
          <a:custGeom>
            <a:avLst/>
            <a:gdLst>
              <a:gd name="T0" fmla="*/ 0 w 859"/>
              <a:gd name="T1" fmla="*/ 486 h 762"/>
              <a:gd name="T2" fmla="*/ 129 w 859"/>
              <a:gd name="T3" fmla="*/ 600 h 762"/>
              <a:gd name="T4" fmla="*/ 703 w 859"/>
              <a:gd name="T5" fmla="*/ 624 h 762"/>
              <a:gd name="T6" fmla="*/ 676 w 859"/>
              <a:gd name="T7" fmla="*/ 115 h 762"/>
              <a:gd name="T8" fmla="*/ 547 w 859"/>
              <a:gd name="T9" fmla="*/ 0 h 762"/>
              <a:gd name="T10" fmla="*/ 0 w 859"/>
              <a:gd name="T11" fmla="*/ 486 h 7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59" h="762">
                <a:moveTo>
                  <a:pt x="0" y="486"/>
                </a:moveTo>
                <a:cubicBezTo>
                  <a:pt x="2" y="487"/>
                  <a:pt x="127" y="599"/>
                  <a:pt x="129" y="600"/>
                </a:cubicBezTo>
                <a:cubicBezTo>
                  <a:pt x="300" y="752"/>
                  <a:pt x="547" y="762"/>
                  <a:pt x="703" y="624"/>
                </a:cubicBezTo>
                <a:cubicBezTo>
                  <a:pt x="859" y="486"/>
                  <a:pt x="848" y="267"/>
                  <a:pt x="676" y="115"/>
                </a:cubicBezTo>
                <a:cubicBezTo>
                  <a:pt x="675" y="113"/>
                  <a:pt x="549" y="2"/>
                  <a:pt x="547" y="0"/>
                </a:cubicBezTo>
                <a:lnTo>
                  <a:pt x="0" y="486"/>
                </a:lnTo>
                <a:close/>
              </a:path>
            </a:pathLst>
          </a:custGeom>
          <a:solidFill>
            <a:srgbClr val="FF962B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5" name="Freeform 21"/>
          <p:cNvSpPr/>
          <p:nvPr/>
        </p:nvSpPr>
        <p:spPr bwMode="auto">
          <a:xfrm rot="11262120">
            <a:off x="7263765" y="5038090"/>
            <a:ext cx="1854835" cy="1621790"/>
          </a:xfrm>
          <a:custGeom>
            <a:avLst/>
            <a:gdLst>
              <a:gd name="T0" fmla="*/ 815 w 986"/>
              <a:gd name="T1" fmla="*/ 114 h 874"/>
              <a:gd name="T2" fmla="*/ 980 w 986"/>
              <a:gd name="T3" fmla="*/ 431 h 874"/>
              <a:gd name="T4" fmla="*/ 842 w 986"/>
              <a:gd name="T5" fmla="*/ 746 h 874"/>
              <a:gd name="T6" fmla="*/ 487 w 986"/>
              <a:gd name="T7" fmla="*/ 868 h 874"/>
              <a:gd name="T8" fmla="*/ 130 w 986"/>
              <a:gd name="T9" fmla="*/ 722 h 874"/>
              <a:gd name="T10" fmla="*/ 0 w 986"/>
              <a:gd name="T11" fmla="*/ 608 h 874"/>
              <a:gd name="T12" fmla="*/ 686 w 986"/>
              <a:gd name="T13" fmla="*/ 0 h 874"/>
              <a:gd name="T14" fmla="*/ 815 w 986"/>
              <a:gd name="T15" fmla="*/ 114 h 8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986" h="874">
                <a:moveTo>
                  <a:pt x="815" y="114"/>
                </a:moveTo>
                <a:cubicBezTo>
                  <a:pt x="915" y="203"/>
                  <a:pt x="974" y="316"/>
                  <a:pt x="980" y="431"/>
                </a:cubicBezTo>
                <a:cubicBezTo>
                  <a:pt x="986" y="550"/>
                  <a:pt x="937" y="662"/>
                  <a:pt x="842" y="746"/>
                </a:cubicBezTo>
                <a:cubicBezTo>
                  <a:pt x="747" y="831"/>
                  <a:pt x="621" y="874"/>
                  <a:pt x="487" y="868"/>
                </a:cubicBezTo>
                <a:cubicBezTo>
                  <a:pt x="357" y="863"/>
                  <a:pt x="230" y="811"/>
                  <a:pt x="130" y="722"/>
                </a:cubicBezTo>
                <a:cubicBezTo>
                  <a:pt x="128" y="721"/>
                  <a:pt x="0" y="608"/>
                  <a:pt x="0" y="608"/>
                </a:cubicBezTo>
                <a:cubicBezTo>
                  <a:pt x="686" y="0"/>
                  <a:pt x="686" y="0"/>
                  <a:pt x="686" y="0"/>
                </a:cubicBezTo>
                <a:cubicBezTo>
                  <a:pt x="686" y="0"/>
                  <a:pt x="814" y="113"/>
                  <a:pt x="815" y="11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6" name="Freeform 16"/>
          <p:cNvSpPr/>
          <p:nvPr/>
        </p:nvSpPr>
        <p:spPr bwMode="auto">
          <a:xfrm rot="11258092">
            <a:off x="7331075" y="5107940"/>
            <a:ext cx="1584960" cy="1386840"/>
          </a:xfrm>
          <a:custGeom>
            <a:avLst/>
            <a:gdLst>
              <a:gd name="T0" fmla="*/ 0 w 859"/>
              <a:gd name="T1" fmla="*/ 486 h 762"/>
              <a:gd name="T2" fmla="*/ 129 w 859"/>
              <a:gd name="T3" fmla="*/ 600 h 762"/>
              <a:gd name="T4" fmla="*/ 703 w 859"/>
              <a:gd name="T5" fmla="*/ 624 h 762"/>
              <a:gd name="T6" fmla="*/ 676 w 859"/>
              <a:gd name="T7" fmla="*/ 115 h 762"/>
              <a:gd name="T8" fmla="*/ 547 w 859"/>
              <a:gd name="T9" fmla="*/ 0 h 762"/>
              <a:gd name="T10" fmla="*/ 0 w 859"/>
              <a:gd name="T11" fmla="*/ 486 h 7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59" h="762">
                <a:moveTo>
                  <a:pt x="0" y="486"/>
                </a:moveTo>
                <a:cubicBezTo>
                  <a:pt x="2" y="487"/>
                  <a:pt x="127" y="599"/>
                  <a:pt x="129" y="600"/>
                </a:cubicBezTo>
                <a:cubicBezTo>
                  <a:pt x="300" y="752"/>
                  <a:pt x="547" y="762"/>
                  <a:pt x="703" y="624"/>
                </a:cubicBezTo>
                <a:cubicBezTo>
                  <a:pt x="859" y="486"/>
                  <a:pt x="848" y="267"/>
                  <a:pt x="676" y="115"/>
                </a:cubicBezTo>
                <a:cubicBezTo>
                  <a:pt x="675" y="113"/>
                  <a:pt x="549" y="2"/>
                  <a:pt x="547" y="0"/>
                </a:cubicBezTo>
                <a:lnTo>
                  <a:pt x="0" y="486"/>
                </a:lnTo>
                <a:close/>
              </a:path>
            </a:pathLst>
          </a:custGeom>
          <a:solidFill>
            <a:srgbClr val="BCCF1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0" name="矩形 1"/>
          <p:cNvSpPr>
            <a:spLocks noChangeArrowheads="1"/>
          </p:cNvSpPr>
          <p:nvPr/>
        </p:nvSpPr>
        <p:spPr bwMode="auto">
          <a:xfrm>
            <a:off x="2157749" y="5320030"/>
            <a:ext cx="5005705" cy="1322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zh-CN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zh-CN" altLang="en-US" sz="20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所有演职人员和教师</a:t>
            </a:r>
            <a:r>
              <a:rPr lang="zh-CN" altLang="zh-CN" sz="2000" b="1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</a:rPr>
              <a:t>尽职尽责</a:t>
            </a:r>
            <a:r>
              <a:rPr lang="zh-CN" altLang="zh-CN" sz="20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，全力参与大运会各部分细节，用</a:t>
            </a:r>
            <a:r>
              <a:rPr lang="zh-CN" altLang="zh-CN" sz="2000" b="1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</a:rPr>
              <a:t>最认真做事的态度</a:t>
            </a:r>
            <a:r>
              <a:rPr lang="zh-CN" altLang="zh-CN" sz="20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践行养成教育理念，是光华风采的引领者。</a:t>
            </a:r>
            <a:endParaRPr lang="zh-CN" altLang="zh-CN" sz="200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4" name="矩形 1"/>
          <p:cNvSpPr>
            <a:spLocks noChangeArrowheads="1"/>
          </p:cNvSpPr>
          <p:nvPr/>
        </p:nvSpPr>
        <p:spPr bwMode="auto">
          <a:xfrm>
            <a:off x="2546350" y="4058285"/>
            <a:ext cx="6611620" cy="82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zh-CN" altLang="zh-CN" sz="20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高竟哲用他的</a:t>
            </a:r>
            <a:r>
              <a:rPr lang="zh-CN" altLang="zh-CN" sz="2000" b="1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</a:rPr>
              <a:t>做事认真态度</a:t>
            </a:r>
            <a:r>
              <a:rPr lang="zh-CN" altLang="zh-CN" sz="20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改变身边的每一个人，用实际行动向我们传递了</a:t>
            </a:r>
            <a:r>
              <a:rPr lang="zh-CN" altLang="zh-CN" sz="2000" b="1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</a:rPr>
              <a:t>感恩</a:t>
            </a:r>
            <a:r>
              <a:rPr lang="zh-CN" altLang="en-US" sz="2000" dirty="0" smtClean="0">
                <a:ln>
                  <a:noFill/>
                </a:ln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光华的能量</a:t>
            </a:r>
            <a:endParaRPr lang="zh-CN" altLang="en-US" sz="2000" dirty="0" smtClean="0">
              <a:ln>
                <a:noFill/>
              </a:ln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7" name="矩形 14"/>
          <p:cNvSpPr>
            <a:spLocks noChangeArrowheads="1"/>
          </p:cNvSpPr>
          <p:nvPr/>
        </p:nvSpPr>
        <p:spPr bwMode="auto">
          <a:xfrm>
            <a:off x="4445" y="1421186"/>
            <a:ext cx="12192000" cy="806077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 b="-750154"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170" tIns="46990" rIns="90170" bIns="46990" anchor="ctr"/>
          <a:lstStyle/>
          <a:p>
            <a:pPr algn="ctr"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68275" y="1508125"/>
            <a:ext cx="86530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ln>
                  <a:noFill/>
                </a:ln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讲述光华感人故事</a:t>
            </a:r>
            <a:r>
              <a:rPr lang="en-US" altLang="zh-CN" sz="3600" b="1" dirty="0" smtClean="0">
                <a:ln>
                  <a:noFill/>
                </a:ln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——</a:t>
            </a:r>
            <a:r>
              <a:rPr lang="zh-CN" altLang="en-US" sz="3600" b="1" dirty="0" smtClean="0">
                <a:ln>
                  <a:noFill/>
                </a:ln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传递校园正能量</a:t>
            </a:r>
            <a:endParaRPr lang="zh-CN" altLang="en-US" sz="3600" b="1" dirty="0" smtClean="0">
              <a:ln>
                <a:noFill/>
              </a:ln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644265" y="2481580"/>
            <a:ext cx="6300470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sz="1400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</a:rPr>
              <a:t>   </a:t>
            </a:r>
            <a:r>
              <a:rPr lang="en-US" altLang="zh-CN" sz="2000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zh-CN" altLang="zh-CN" sz="20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作为</a:t>
            </a:r>
            <a:r>
              <a:rPr lang="zh-CN" altLang="zh-CN" sz="2000" b="1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</a:rPr>
              <a:t>勤奋和负责</a:t>
            </a:r>
            <a:r>
              <a:rPr lang="zh-CN" altLang="zh-CN" sz="20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的正能量代表，王晓娜的切身经历就是激励</a:t>
            </a:r>
            <a:r>
              <a:rPr lang="zh-CN" altLang="en-US" sz="2000" dirty="0" smtClean="0">
                <a:ln>
                  <a:noFill/>
                </a:ln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电影的精神领袖</a:t>
            </a:r>
            <a:r>
              <a:rPr lang="zh-CN" altLang="zh-CN" sz="20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。</a:t>
            </a:r>
            <a:endParaRPr lang="zh-CN" altLang="zh-CN" sz="200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16" name="TextBox 20"/>
          <p:cNvSpPr txBox="1"/>
          <p:nvPr/>
        </p:nvSpPr>
        <p:spPr>
          <a:xfrm>
            <a:off x="9521825" y="5068570"/>
            <a:ext cx="15519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感恩</a:t>
            </a:r>
            <a:endParaRPr lang="zh-CN" altLang="en-US" sz="3600" b="1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8" name="TextBox 20"/>
          <p:cNvSpPr txBox="1"/>
          <p:nvPr/>
        </p:nvSpPr>
        <p:spPr>
          <a:xfrm>
            <a:off x="10300335" y="3537585"/>
            <a:ext cx="15519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黑体" panose="02010609060101010101" charset="-122"/>
                <a:ea typeface="黑体" panose="02010609060101010101" charset="-122"/>
              </a:rPr>
              <a:t>负责</a:t>
            </a:r>
            <a:endParaRPr lang="zh-CN" altLang="en-US" sz="3600" b="1" dirty="0">
              <a:solidFill>
                <a:prstClr val="black">
                  <a:lumMod val="65000"/>
                  <a:lumOff val="35000"/>
                </a:prst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8" name="TextBox 20"/>
          <p:cNvSpPr txBox="1"/>
          <p:nvPr/>
        </p:nvSpPr>
        <p:spPr>
          <a:xfrm>
            <a:off x="7554595" y="5320030"/>
            <a:ext cx="15519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黑体" panose="02010609060101010101" charset="-122"/>
                <a:ea typeface="黑体" panose="02010609060101010101" charset="-122"/>
              </a:rPr>
              <a:t>勤奋</a:t>
            </a:r>
            <a:endParaRPr lang="zh-CN" altLang="en-US" sz="3600" b="1" dirty="0">
              <a:solidFill>
                <a:prstClr val="black">
                  <a:lumMod val="65000"/>
                  <a:lumOff val="35000"/>
                </a:prst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32" name="图片 -2147482616" descr="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1790" y="183515"/>
            <a:ext cx="3636645" cy="98361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3" name="组合 32"/>
          <p:cNvGrpSpPr/>
          <p:nvPr/>
        </p:nvGrpSpPr>
        <p:grpSpPr>
          <a:xfrm>
            <a:off x="8011160" y="3175"/>
            <a:ext cx="4104005" cy="1344930"/>
            <a:chOff x="12663" y="-27"/>
            <a:chExt cx="6400" cy="2149"/>
          </a:xfrm>
        </p:grpSpPr>
        <p:grpSp>
          <p:nvGrpSpPr>
            <p:cNvPr id="34" name="Group 6"/>
            <p:cNvGrpSpPr/>
            <p:nvPr/>
          </p:nvGrpSpPr>
          <p:grpSpPr bwMode="auto">
            <a:xfrm>
              <a:off x="12767" y="-27"/>
              <a:ext cx="6296" cy="2149"/>
              <a:chOff x="0" y="-2"/>
              <a:chExt cx="8461" cy="6210"/>
            </a:xfrm>
          </p:grpSpPr>
          <p:sp>
            <p:nvSpPr>
              <p:cNvPr id="35" name="五边形 9"/>
              <p:cNvSpPr>
                <a:spLocks noChangeArrowheads="1"/>
              </p:cNvSpPr>
              <p:nvPr/>
            </p:nvSpPr>
            <p:spPr bwMode="auto">
              <a:xfrm rot="5400000">
                <a:off x="-1970" y="1970"/>
                <a:ext cx="6208" cy="2268"/>
              </a:xfrm>
              <a:prstGeom prst="homePlate">
                <a:avLst>
                  <a:gd name="adj" fmla="val 68430"/>
                </a:avLst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直角三角形 10"/>
              <p:cNvSpPr>
                <a:spLocks noChangeArrowheads="1"/>
              </p:cNvSpPr>
              <p:nvPr/>
            </p:nvSpPr>
            <p:spPr bwMode="auto">
              <a:xfrm>
                <a:off x="2263" y="3"/>
                <a:ext cx="552" cy="633"/>
              </a:xfrm>
              <a:prstGeom prst="rtTriangle">
                <a:avLst/>
              </a:prstGeom>
              <a:solidFill>
                <a:srgbClr val="3F3F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FFFFFF"/>
                  </a:solidFill>
                </a:endParaRPr>
              </a:p>
            </p:txBody>
          </p:sp>
          <p:sp>
            <p:nvSpPr>
              <p:cNvPr id="40" name="五边形 12"/>
              <p:cNvSpPr>
                <a:spLocks noChangeArrowheads="1"/>
              </p:cNvSpPr>
              <p:nvPr/>
            </p:nvSpPr>
            <p:spPr bwMode="auto">
              <a:xfrm rot="5400000">
                <a:off x="853" y="1970"/>
                <a:ext cx="6208" cy="2268"/>
              </a:xfrm>
              <a:prstGeom prst="homePlate">
                <a:avLst>
                  <a:gd name="adj" fmla="val 68430"/>
                </a:avLst>
              </a:prstGeom>
              <a:solidFill>
                <a:srgbClr val="6B9B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FFFFFF"/>
                  </a:solidFill>
                </a:endParaRPr>
              </a:p>
            </p:txBody>
          </p:sp>
          <p:sp>
            <p:nvSpPr>
              <p:cNvPr id="41" name="直角三角形 13"/>
              <p:cNvSpPr>
                <a:spLocks noChangeArrowheads="1"/>
              </p:cNvSpPr>
              <p:nvPr/>
            </p:nvSpPr>
            <p:spPr bwMode="auto">
              <a:xfrm>
                <a:off x="5085" y="3"/>
                <a:ext cx="551" cy="633"/>
              </a:xfrm>
              <a:prstGeom prst="rtTriangle">
                <a:avLst/>
              </a:prstGeom>
              <a:solidFill>
                <a:srgbClr val="3F3F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五边形 15"/>
              <p:cNvSpPr>
                <a:spLocks noChangeArrowheads="1"/>
              </p:cNvSpPr>
              <p:nvPr/>
            </p:nvSpPr>
            <p:spPr bwMode="auto">
              <a:xfrm rot="5400000">
                <a:off x="3676" y="1967"/>
                <a:ext cx="6208" cy="2271"/>
              </a:xfrm>
              <a:prstGeom prst="homePlate">
                <a:avLst>
                  <a:gd name="adj" fmla="val 68340"/>
                </a:avLst>
              </a:prstGeom>
              <a:solidFill>
                <a:srgbClr val="A4B6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FFFFFF"/>
                  </a:solidFill>
                </a:endParaRPr>
              </a:p>
            </p:txBody>
          </p:sp>
          <p:sp>
            <p:nvSpPr>
              <p:cNvPr id="43" name="直角三角形 16"/>
              <p:cNvSpPr>
                <a:spLocks noChangeArrowheads="1"/>
              </p:cNvSpPr>
              <p:nvPr/>
            </p:nvSpPr>
            <p:spPr bwMode="auto">
              <a:xfrm>
                <a:off x="7910" y="3"/>
                <a:ext cx="551" cy="633"/>
              </a:xfrm>
              <a:prstGeom prst="rtTriangle">
                <a:avLst/>
              </a:prstGeom>
              <a:solidFill>
                <a:srgbClr val="3F3F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4" name="文本框 43"/>
            <p:cNvSpPr txBox="1"/>
            <p:nvPr/>
          </p:nvSpPr>
          <p:spPr>
            <a:xfrm>
              <a:off x="12663" y="194"/>
              <a:ext cx="1896" cy="11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2000" b="1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Arial" panose="020B0604020202020204" pitchFamily="34" charset="0"/>
                </a:rPr>
                <a:t>讲述光华</a:t>
              </a:r>
              <a:endParaRPr lang="zh-CN" altLang="en-US" sz="20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endParaRPr>
            </a:p>
            <a:p>
              <a:r>
                <a:rPr lang="zh-CN" altLang="en-US" sz="2000" b="1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Arial" panose="020B0604020202020204" pitchFamily="34" charset="0"/>
                </a:rPr>
                <a:t>感人故事</a:t>
              </a:r>
              <a:endParaRPr lang="zh-CN" altLang="en-US" sz="20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endParaRPr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14824" y="194"/>
              <a:ext cx="2137" cy="10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800" b="1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sym typeface="Arial" panose="020B0604020202020204" pitchFamily="34" charset="0"/>
                </a:rPr>
                <a:t>养成光华</a:t>
              </a:r>
              <a:endParaRPr lang="zh-CN" altLang="en-US" sz="1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endParaRPr>
            </a:p>
            <a:p>
              <a:r>
                <a:rPr lang="zh-CN" altLang="en-US" sz="1800" b="1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sym typeface="Arial" panose="020B0604020202020204" pitchFamily="34" charset="0"/>
                </a:rPr>
                <a:t>学子习惯</a:t>
              </a:r>
              <a:endParaRPr lang="zh-CN" altLang="en-US" sz="1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16944" y="194"/>
              <a:ext cx="1736" cy="10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b="1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sym typeface="Arial" panose="020B0604020202020204" pitchFamily="34" charset="0"/>
                </a:rPr>
                <a:t>铸造光华</a:t>
              </a:r>
              <a:endParaRPr lang="zh-CN" altLang="en-US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endParaRPr>
            </a:p>
            <a:p>
              <a:r>
                <a:rPr lang="zh-CN" altLang="en-US" b="1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sym typeface="Arial" panose="020B0604020202020204" pitchFamily="34" charset="0"/>
                </a:rPr>
                <a:t>养成精神</a:t>
              </a:r>
              <a:endParaRPr lang="zh-CN" altLang="en-US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47" name="图片 46" descr="IMG_5889"/>
          <p:cNvPicPr>
            <a:picLocks noChangeAspect="1"/>
          </p:cNvPicPr>
          <p:nvPr/>
        </p:nvPicPr>
        <p:blipFill>
          <a:blip r:embed="rId4" cstate="print"/>
          <a:srcRect b="13464"/>
          <a:stretch>
            <a:fillRect/>
          </a:stretch>
        </p:blipFill>
        <p:spPr>
          <a:xfrm>
            <a:off x="2407285" y="2252345"/>
            <a:ext cx="1327785" cy="162115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5" cstate="print"/>
          <a:srcRect l="58681" t="-312" b="23327"/>
          <a:stretch>
            <a:fillRect/>
          </a:stretch>
        </p:blipFill>
        <p:spPr>
          <a:xfrm>
            <a:off x="878205" y="3373120"/>
            <a:ext cx="1446530" cy="172212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9" name="图片 48" descr="41509DB1DEAC21BD7D18D76204B4AD2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68275" y="5305507"/>
            <a:ext cx="1873250" cy="12884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63633"/>
    </mc:Choice>
    <mc:Fallback>
      <p:transition spd="slow" advTm="636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4" grpId="0"/>
      <p:bldP spid="11" grpId="0"/>
      <p:bldP spid="16" grpId="0"/>
      <p:bldP spid="18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DDD4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矩形 7"/>
          <p:cNvSpPr>
            <a:spLocks noChangeArrowheads="1"/>
          </p:cNvSpPr>
          <p:nvPr/>
        </p:nvSpPr>
        <p:spPr bwMode="auto">
          <a:xfrm>
            <a:off x="4445" y="1549400"/>
            <a:ext cx="12192000" cy="2734310"/>
          </a:xfrm>
          <a:prstGeom prst="rect">
            <a:avLst/>
          </a:prstGeom>
          <a:blipFill dpi="0" rotWithShape="0">
            <a:blip r:embed="rId1" cstate="print"/>
            <a:srcRect/>
            <a:stretch>
              <a:fillRect b="-81895"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170" tIns="46990" rIns="90170" bIns="46990" anchor="ctr"/>
          <a:lstStyle/>
          <a:p>
            <a:pPr algn="ctr"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1029" name="文本框 22"/>
          <p:cNvSpPr>
            <a:spLocks noChangeArrowheads="1"/>
          </p:cNvSpPr>
          <p:nvPr/>
        </p:nvSpPr>
        <p:spPr bwMode="auto">
          <a:xfrm>
            <a:off x="660400" y="2132330"/>
            <a:ext cx="7183755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黑体" panose="02010609060101010101" charset="-122"/>
                <a:ea typeface="黑体" panose="02010609060101010101" charset="-122"/>
                <a:sym typeface="+mn-ea"/>
              </a:rPr>
              <a:t>二、</a:t>
            </a:r>
            <a:r>
              <a:rPr lang="zh-CN" altLang="en-US" sz="54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rPr>
              <a:t>养成光华学子习惯</a:t>
            </a:r>
            <a:endParaRPr lang="zh-CN" altLang="en-US" sz="5400" b="1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sym typeface="Arial" panose="020B0604020202020204" pitchFamily="34" charset="0"/>
            </a:endParaRPr>
          </a:p>
          <a:p>
            <a:endParaRPr lang="en-US" altLang="zh-CN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endParaRPr lang="zh-CN" altLang="en-US" sz="6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1032" name="Group 6"/>
          <p:cNvGrpSpPr/>
          <p:nvPr/>
        </p:nvGrpSpPr>
        <p:grpSpPr bwMode="auto">
          <a:xfrm>
            <a:off x="8708390" y="1222375"/>
            <a:ext cx="3406140" cy="2296160"/>
            <a:chOff x="0" y="0"/>
            <a:chExt cx="8460" cy="6208"/>
          </a:xfrm>
        </p:grpSpPr>
        <p:sp>
          <p:nvSpPr>
            <p:cNvPr id="1034" name="五边形 9"/>
            <p:cNvSpPr>
              <a:spLocks noChangeArrowheads="1"/>
            </p:cNvSpPr>
            <p:nvPr/>
          </p:nvSpPr>
          <p:spPr bwMode="auto">
            <a:xfrm rot="5400000">
              <a:off x="-1970" y="1970"/>
              <a:ext cx="6208" cy="2268"/>
            </a:xfrm>
            <a:prstGeom prst="homePlate">
              <a:avLst>
                <a:gd name="adj" fmla="val 68430"/>
              </a:avLst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</a:endParaRPr>
            </a:p>
          </p:txBody>
        </p:sp>
        <p:sp>
          <p:nvSpPr>
            <p:cNvPr id="1035" name="直角三角形 10"/>
            <p:cNvSpPr>
              <a:spLocks noChangeArrowheads="1"/>
            </p:cNvSpPr>
            <p:nvPr/>
          </p:nvSpPr>
          <p:spPr bwMode="auto">
            <a:xfrm>
              <a:off x="2263" y="3"/>
              <a:ext cx="552" cy="633"/>
            </a:xfrm>
            <a:prstGeom prst="rtTriangle">
              <a:avLst/>
            </a:pr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</a:endParaRPr>
            </a:p>
          </p:txBody>
        </p:sp>
        <p:sp>
          <p:nvSpPr>
            <p:cNvPr id="1036" name="五边形 12"/>
            <p:cNvSpPr>
              <a:spLocks noChangeArrowheads="1"/>
            </p:cNvSpPr>
            <p:nvPr/>
          </p:nvSpPr>
          <p:spPr bwMode="auto">
            <a:xfrm rot="5400000">
              <a:off x="853" y="1970"/>
              <a:ext cx="6208" cy="2268"/>
            </a:xfrm>
            <a:prstGeom prst="homePlate">
              <a:avLst>
                <a:gd name="adj" fmla="val 68430"/>
              </a:avLst>
            </a:prstGeom>
            <a:solidFill>
              <a:srgbClr val="6B9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</a:endParaRPr>
            </a:p>
          </p:txBody>
        </p:sp>
        <p:sp>
          <p:nvSpPr>
            <p:cNvPr id="1037" name="直角三角形 13"/>
            <p:cNvSpPr>
              <a:spLocks noChangeArrowheads="1"/>
            </p:cNvSpPr>
            <p:nvPr/>
          </p:nvSpPr>
          <p:spPr bwMode="auto">
            <a:xfrm>
              <a:off x="5085" y="3"/>
              <a:ext cx="551" cy="633"/>
            </a:xfrm>
            <a:prstGeom prst="rtTriangle">
              <a:avLst/>
            </a:pr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</a:endParaRPr>
            </a:p>
          </p:txBody>
        </p:sp>
        <p:sp>
          <p:nvSpPr>
            <p:cNvPr id="1038" name="五边形 15"/>
            <p:cNvSpPr>
              <a:spLocks noChangeArrowheads="1"/>
            </p:cNvSpPr>
            <p:nvPr/>
          </p:nvSpPr>
          <p:spPr bwMode="auto">
            <a:xfrm rot="5400000">
              <a:off x="3676" y="1967"/>
              <a:ext cx="6208" cy="2271"/>
            </a:xfrm>
            <a:prstGeom prst="homePlate">
              <a:avLst>
                <a:gd name="adj" fmla="val 68340"/>
              </a:avLst>
            </a:prstGeom>
            <a:solidFill>
              <a:srgbClr val="A4B6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</a:endParaRPr>
            </a:p>
          </p:txBody>
        </p:sp>
        <p:sp>
          <p:nvSpPr>
            <p:cNvPr id="1039" name="直角三角形 16"/>
            <p:cNvSpPr>
              <a:spLocks noChangeArrowheads="1"/>
            </p:cNvSpPr>
            <p:nvPr/>
          </p:nvSpPr>
          <p:spPr bwMode="auto">
            <a:xfrm>
              <a:off x="7910" y="3"/>
              <a:ext cx="551" cy="633"/>
            </a:xfrm>
            <a:prstGeom prst="rtTriangle">
              <a:avLst/>
            </a:pr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</a:endParaRPr>
            </a:p>
          </p:txBody>
        </p:sp>
        <p:pic>
          <p:nvPicPr>
            <p:cNvPr id="1040" name="Picture 5" descr="E:\Design Area\CSO\Processing\presentation\bizpro\asd\images\01_Main-Background_Light_03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" y="1628"/>
              <a:ext cx="2064" cy="20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1" name="Picture 6" descr="E:\Design Area\CSO\Processing\presentation\bizpro\asd\images\01_Main-Background_Light_05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4" y="1662"/>
              <a:ext cx="2064" cy="20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2" name="Picture 7" descr="E:\Design Area\CSO\Processing\presentation\bizpro\asd\images\01_Main-Background_Light_07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4" y="1662"/>
              <a:ext cx="2064" cy="20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2" name="图片 -2147482616" descr="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1790" y="183515"/>
            <a:ext cx="3636645" cy="9836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6119495" y="4580255"/>
            <a:ext cx="3500120" cy="207264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marL="457200" indent="-457200">
              <a:lnSpc>
                <a:spcPct val="120000"/>
              </a:lnSpc>
              <a:buFont typeface="Wingdings" panose="05000000000000000000" charset="0"/>
              <a:buChar char=""/>
            </a:pPr>
            <a:r>
              <a:rPr lang="zh-CN" altLang="en-US" sz="2800" b="1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养成教育思路设计</a:t>
            </a:r>
            <a:endParaRPr lang="zh-CN" altLang="en-US" sz="2800" b="1" dirty="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marL="457200" indent="-457200">
              <a:lnSpc>
                <a:spcPct val="120000"/>
              </a:lnSpc>
              <a:buFont typeface="Wingdings" panose="05000000000000000000" charset="0"/>
              <a:buChar char=""/>
            </a:pPr>
            <a:r>
              <a:rPr lang="zh-CN" altLang="en-US" sz="28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</a:rPr>
              <a:t>养成教育方法途径</a:t>
            </a:r>
            <a:endParaRPr lang="zh-CN" altLang="en-US" sz="2800" b="1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457200" indent="-457200">
              <a:lnSpc>
                <a:spcPct val="120000"/>
              </a:lnSpc>
              <a:buFont typeface="Wingdings" panose="05000000000000000000" charset="0"/>
              <a:buChar char=""/>
            </a:pPr>
            <a:r>
              <a:rPr lang="zh-CN" altLang="en-US" sz="28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</a:rPr>
              <a:t>养成教育活动落实</a:t>
            </a:r>
            <a:endParaRPr lang="zh-CN" altLang="en-US" sz="2800" b="1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457200" indent="-457200"/>
            <a:endParaRPr lang="zh-CN" altLang="en-US" sz="2800" b="1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4570"/>
    </mc:Choice>
    <mc:Fallback>
      <p:transition spd="slow" advTm="14570"/>
    </mc:Fallback>
  </mc:AlternateContent>
  <p:timing>
    <p:tnLst>
      <p:par>
        <p:cTn id="1" dur="indefinite" restart="never" nodeType="tmRoot"/>
      </p:par>
    </p:tnLst>
    <p:bldLst>
      <p:bldP spid="3074" grpId="0" animBg="1"/>
      <p:bldP spid="3074" grpId="1" animBg="1"/>
      <p:bldP spid="3074" grpId="2" animBg="1"/>
      <p:bldP spid="3074" grpId="3" animBg="1"/>
      <p:bldP spid="3074" grpId="4" animBg="1"/>
      <p:bldP spid="1029" grpId="0"/>
      <p:bldP spid="1029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2587625" y="5994400"/>
            <a:ext cx="1400810" cy="360003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zh-CN" altLang="en-US" sz="18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性格气质类</a:t>
            </a:r>
            <a:endParaRPr kumimoji="0" lang="zh-CN" altLang="en-US" sz="18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2587625" y="4420870"/>
            <a:ext cx="1400810" cy="360003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zh-CN" altLang="en-US" sz="18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品德修养类</a:t>
            </a:r>
            <a:endParaRPr kumimoji="0" lang="zh-CN" altLang="en-US" sz="18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2587625" y="2672080"/>
            <a:ext cx="1400810" cy="360003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zh-CN" altLang="en-US" sz="18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学业素养类</a:t>
            </a:r>
            <a:endParaRPr kumimoji="0" lang="zh-CN" altLang="en-US" sz="18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271270" y="3792220"/>
            <a:ext cx="565785" cy="1616075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zh-CN" altLang="en-US" sz="24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养成教育</a:t>
            </a:r>
            <a:endParaRPr lang="zh-CN" altLang="en-US" sz="2400" b="1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7" name="矩形 14"/>
          <p:cNvSpPr>
            <a:spLocks noChangeArrowheads="1"/>
          </p:cNvSpPr>
          <p:nvPr/>
        </p:nvSpPr>
        <p:spPr bwMode="auto">
          <a:xfrm>
            <a:off x="0" y="1348161"/>
            <a:ext cx="12192000" cy="806077"/>
          </a:xfrm>
          <a:prstGeom prst="rect">
            <a:avLst/>
          </a:prstGeom>
          <a:blipFill dpi="0" rotWithShape="1">
            <a:blip r:embed="rId1" cstate="print"/>
            <a:srcRect/>
            <a:stretch>
              <a:fillRect b="-750154"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170" tIns="46990" rIns="90170" bIns="46990" anchor="ctr"/>
          <a:lstStyle/>
          <a:p>
            <a:pPr algn="ctr"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68275" y="1428115"/>
            <a:ext cx="71621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rPr>
              <a:t>养成光华学子习惯</a:t>
            </a:r>
            <a:endParaRPr lang="zh-CN" altLang="en-US" sz="3600" b="1" dirty="0" smtClean="0">
              <a:ln>
                <a:noFill/>
              </a:ln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364355" y="2226945"/>
            <a:ext cx="4931410" cy="13735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ts val="2500"/>
              </a:lnSpc>
            </a:pPr>
            <a:r>
              <a:rPr sz="16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1</a:t>
            </a:r>
            <a:r>
              <a:rPr lang="zh-CN" altLang="en-US" sz="16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.养成勤奋的习惯       2.养成思考的习惯</a:t>
            </a:r>
            <a:endParaRPr lang="zh-CN" altLang="en-US" sz="16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fontAlgn="auto">
              <a:lnSpc>
                <a:spcPts val="2500"/>
              </a:lnSpc>
            </a:pPr>
            <a:r>
              <a:rPr sz="16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3</a:t>
            </a:r>
            <a:r>
              <a:rPr lang="zh-CN" altLang="en-US" sz="16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.养成表达的习惯       </a:t>
            </a:r>
            <a:r>
              <a:rPr sz="16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4</a:t>
            </a:r>
            <a:r>
              <a:rPr lang="zh-CN" altLang="en-US" sz="16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.养成做事认真的习惯</a:t>
            </a:r>
            <a:endParaRPr lang="zh-CN" altLang="en-US" sz="16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fontAlgn="auto">
              <a:lnSpc>
                <a:spcPts val="2500"/>
              </a:lnSpc>
            </a:pPr>
            <a:r>
              <a:rPr sz="16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5</a:t>
            </a:r>
            <a:r>
              <a:rPr lang="zh-CN" altLang="en-US" sz="16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.养成自主学习的习惯   </a:t>
            </a:r>
            <a:r>
              <a:rPr sz="16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6</a:t>
            </a:r>
            <a:r>
              <a:rPr lang="zh-CN" altLang="en-US" sz="16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.养成读书的习惯</a:t>
            </a:r>
            <a:endParaRPr lang="zh-CN" altLang="en-US" sz="16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fontAlgn="auto">
              <a:lnSpc>
                <a:spcPts val="2500"/>
              </a:lnSpc>
            </a:pPr>
            <a:r>
              <a:rPr sz="16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7</a:t>
            </a:r>
            <a:r>
              <a:rPr lang="zh-CN" altLang="en-US" sz="16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.养成记日记的习惯     8</a:t>
            </a:r>
            <a:r>
              <a:rPr lang="en-US" altLang="zh-CN" sz="16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.</a:t>
            </a:r>
            <a:r>
              <a:rPr lang="zh-CN" altLang="en-US" sz="16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养成体育锻炼的习惯</a:t>
            </a:r>
            <a:endParaRPr lang="zh-CN" altLang="en-US" sz="16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364355" y="3900805"/>
            <a:ext cx="5319395" cy="13735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ts val="2500"/>
              </a:lnSpc>
            </a:pPr>
            <a:r>
              <a:rPr lang="zh-CN" altLang="en-US" sz="16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1.养成诚信的习惯       2.养成感恩的习惯</a:t>
            </a:r>
            <a:endParaRPr lang="zh-CN" altLang="en-US" sz="16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fontAlgn="auto">
              <a:lnSpc>
                <a:spcPts val="2500"/>
              </a:lnSpc>
            </a:pPr>
            <a:r>
              <a:rPr lang="zh-CN" altLang="en-US" sz="16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3.养成助人为乐的习惯   4.养成尊重别人的习惯 </a:t>
            </a:r>
            <a:endParaRPr lang="zh-CN" altLang="en-US" sz="16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fontAlgn="auto">
              <a:lnSpc>
                <a:spcPts val="2500"/>
              </a:lnSpc>
            </a:pPr>
            <a:r>
              <a:rPr lang="zh-CN" altLang="en-US" sz="16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5.养成自省的习惯       6.养成见贤思齐的习惯</a:t>
            </a:r>
            <a:endParaRPr lang="zh-CN" altLang="en-US" sz="16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fontAlgn="auto">
              <a:lnSpc>
                <a:spcPts val="2500"/>
              </a:lnSpc>
            </a:pPr>
            <a:r>
              <a:rPr lang="zh-CN" altLang="en-US" sz="16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7.养成文明的习惯       8.养成勤俭节约的习惯</a:t>
            </a:r>
            <a:endParaRPr lang="zh-CN" altLang="en-US" sz="16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364355" y="5408295"/>
            <a:ext cx="5736590" cy="1245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ts val="3000"/>
              </a:lnSpc>
            </a:pPr>
            <a:r>
              <a:rPr lang="zh-CN" altLang="en-US" sz="16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1.养成优化性格的习惯   </a:t>
            </a:r>
            <a:r>
              <a:rPr sz="16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2</a:t>
            </a:r>
            <a:r>
              <a:rPr lang="zh-CN" altLang="en-US" sz="16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.养成乐观阳光的习惯</a:t>
            </a:r>
            <a:endParaRPr lang="zh-CN" altLang="en-US" sz="16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fontAlgn="auto">
              <a:lnSpc>
                <a:spcPts val="3000"/>
              </a:lnSpc>
            </a:pPr>
            <a:r>
              <a:rPr lang="zh-CN" altLang="en-US" sz="16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3.养成挫而不倒的习惯   4.养成调整心态的习惯</a:t>
            </a:r>
            <a:endParaRPr lang="zh-CN" altLang="en-US" sz="16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fontAlgn="auto">
              <a:lnSpc>
                <a:spcPts val="3000"/>
              </a:lnSpc>
            </a:pPr>
            <a:r>
              <a:rPr lang="zh-CN" altLang="en-US" sz="16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5.养成负责的习惯       </a:t>
            </a:r>
            <a:r>
              <a:rPr sz="16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6</a:t>
            </a:r>
            <a:r>
              <a:rPr lang="zh-CN" altLang="en-US" sz="16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.养成自律的习惯</a:t>
            </a:r>
            <a:endParaRPr lang="zh-CN" altLang="en-US" sz="16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pic>
        <p:nvPicPr>
          <p:cNvPr id="2" name="图片 -2147482616" descr="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1790" y="183515"/>
            <a:ext cx="3636645" cy="9836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左中括号 5"/>
          <p:cNvSpPr/>
          <p:nvPr/>
        </p:nvSpPr>
        <p:spPr>
          <a:xfrm>
            <a:off x="2212340" y="2936875"/>
            <a:ext cx="375285" cy="3302000"/>
          </a:xfrm>
          <a:prstGeom prst="leftBracke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cxnSp>
        <p:nvCxnSpPr>
          <p:cNvPr id="34" name="直接连接符 33"/>
          <p:cNvCxnSpPr/>
          <p:nvPr/>
        </p:nvCxnSpPr>
        <p:spPr>
          <a:xfrm>
            <a:off x="2212340" y="4600575"/>
            <a:ext cx="375285" cy="0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/>
          <p:cNvCxnSpPr/>
          <p:nvPr/>
        </p:nvCxnSpPr>
        <p:spPr>
          <a:xfrm>
            <a:off x="1837055" y="4600575"/>
            <a:ext cx="375285" cy="0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左大括号 44"/>
          <p:cNvSpPr/>
          <p:nvPr/>
        </p:nvSpPr>
        <p:spPr>
          <a:xfrm>
            <a:off x="4124325" y="2380615"/>
            <a:ext cx="104140" cy="1042035"/>
          </a:xfrm>
          <a:prstGeom prst="leftBrac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左大括号 45"/>
          <p:cNvSpPr/>
          <p:nvPr/>
        </p:nvSpPr>
        <p:spPr>
          <a:xfrm>
            <a:off x="4124325" y="4079875"/>
            <a:ext cx="104140" cy="1042035"/>
          </a:xfrm>
          <a:prstGeom prst="leftBrac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左大括号 47"/>
          <p:cNvSpPr/>
          <p:nvPr/>
        </p:nvSpPr>
        <p:spPr>
          <a:xfrm>
            <a:off x="4124325" y="5653405"/>
            <a:ext cx="104140" cy="1042035"/>
          </a:xfrm>
          <a:prstGeom prst="leftBrac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8011160" y="3175"/>
            <a:ext cx="4104005" cy="1344930"/>
            <a:chOff x="12663" y="-27"/>
            <a:chExt cx="6400" cy="2149"/>
          </a:xfrm>
        </p:grpSpPr>
        <p:grpSp>
          <p:nvGrpSpPr>
            <p:cNvPr id="5" name="Group 6"/>
            <p:cNvGrpSpPr/>
            <p:nvPr/>
          </p:nvGrpSpPr>
          <p:grpSpPr bwMode="auto">
            <a:xfrm>
              <a:off x="12767" y="-27"/>
              <a:ext cx="6296" cy="2149"/>
              <a:chOff x="0" y="-2"/>
              <a:chExt cx="8461" cy="6210"/>
            </a:xfrm>
          </p:grpSpPr>
          <p:sp>
            <p:nvSpPr>
              <p:cNvPr id="11" name="五边形 9"/>
              <p:cNvSpPr>
                <a:spLocks noChangeArrowheads="1"/>
              </p:cNvSpPr>
              <p:nvPr/>
            </p:nvSpPr>
            <p:spPr bwMode="auto">
              <a:xfrm rot="5400000">
                <a:off x="-1970" y="1970"/>
                <a:ext cx="6208" cy="2268"/>
              </a:xfrm>
              <a:prstGeom prst="homePlate">
                <a:avLst>
                  <a:gd name="adj" fmla="val 68430"/>
                </a:avLst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直角三角形 10"/>
              <p:cNvSpPr>
                <a:spLocks noChangeArrowheads="1"/>
              </p:cNvSpPr>
              <p:nvPr/>
            </p:nvSpPr>
            <p:spPr bwMode="auto">
              <a:xfrm>
                <a:off x="2263" y="3"/>
                <a:ext cx="552" cy="633"/>
              </a:xfrm>
              <a:prstGeom prst="rtTriangle">
                <a:avLst/>
              </a:prstGeom>
              <a:solidFill>
                <a:srgbClr val="3F3F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五边形 12"/>
              <p:cNvSpPr>
                <a:spLocks noChangeArrowheads="1"/>
              </p:cNvSpPr>
              <p:nvPr/>
            </p:nvSpPr>
            <p:spPr bwMode="auto">
              <a:xfrm rot="5400000">
                <a:off x="853" y="1970"/>
                <a:ext cx="6208" cy="2268"/>
              </a:xfrm>
              <a:prstGeom prst="homePlate">
                <a:avLst>
                  <a:gd name="adj" fmla="val 68430"/>
                </a:avLst>
              </a:prstGeom>
              <a:solidFill>
                <a:srgbClr val="6B9B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FFFFFF"/>
                  </a:solidFill>
                </a:endParaRPr>
              </a:p>
            </p:txBody>
          </p:sp>
          <p:sp>
            <p:nvSpPr>
              <p:cNvPr id="3" name="直角三角形 2"/>
              <p:cNvSpPr>
                <a:spLocks noChangeArrowheads="1"/>
              </p:cNvSpPr>
              <p:nvPr/>
            </p:nvSpPr>
            <p:spPr bwMode="auto">
              <a:xfrm>
                <a:off x="5085" y="3"/>
                <a:ext cx="551" cy="633"/>
              </a:xfrm>
              <a:prstGeom prst="rtTriangle">
                <a:avLst/>
              </a:prstGeom>
              <a:solidFill>
                <a:srgbClr val="3F3F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FFFFFF"/>
                  </a:solidFill>
                </a:endParaRPr>
              </a:p>
            </p:txBody>
          </p:sp>
          <p:sp>
            <p:nvSpPr>
              <p:cNvPr id="8" name="五边形 15"/>
              <p:cNvSpPr>
                <a:spLocks noChangeArrowheads="1"/>
              </p:cNvSpPr>
              <p:nvPr/>
            </p:nvSpPr>
            <p:spPr bwMode="auto">
              <a:xfrm rot="5400000">
                <a:off x="3676" y="1967"/>
                <a:ext cx="6208" cy="2271"/>
              </a:xfrm>
              <a:prstGeom prst="homePlate">
                <a:avLst>
                  <a:gd name="adj" fmla="val 68340"/>
                </a:avLst>
              </a:prstGeom>
              <a:solidFill>
                <a:srgbClr val="A4B6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直角三角形 16"/>
              <p:cNvSpPr>
                <a:spLocks noChangeArrowheads="1"/>
              </p:cNvSpPr>
              <p:nvPr/>
            </p:nvSpPr>
            <p:spPr bwMode="auto">
              <a:xfrm>
                <a:off x="7910" y="3"/>
                <a:ext cx="551" cy="633"/>
              </a:xfrm>
              <a:prstGeom prst="rtTriangle">
                <a:avLst/>
              </a:prstGeom>
              <a:solidFill>
                <a:srgbClr val="3F3F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8" name="文本框 17"/>
            <p:cNvSpPr txBox="1"/>
            <p:nvPr/>
          </p:nvSpPr>
          <p:spPr>
            <a:xfrm>
              <a:off x="12663" y="194"/>
              <a:ext cx="1896" cy="11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2000" b="1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sym typeface="Arial" panose="020B0604020202020204" pitchFamily="34" charset="0"/>
                </a:rPr>
                <a:t>讲述光华</a:t>
              </a:r>
              <a:endParaRPr lang="zh-CN" altLang="en-US" sz="20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endParaRPr>
            </a:p>
            <a:p>
              <a:r>
                <a:rPr lang="zh-CN" altLang="en-US" sz="2000" b="1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sym typeface="Arial" panose="020B0604020202020204" pitchFamily="34" charset="0"/>
                </a:rPr>
                <a:t>感人故事</a:t>
              </a:r>
              <a:endParaRPr lang="zh-CN" altLang="en-US" sz="20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14824" y="194"/>
              <a:ext cx="2137" cy="10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800" b="1">
                  <a:solidFill>
                    <a:srgbClr val="FF0000"/>
                  </a:solidFill>
                  <a:latin typeface="黑体" panose="02010609060101010101" charset="-122"/>
                  <a:ea typeface="黑体" panose="02010609060101010101" charset="-122"/>
                  <a:sym typeface="Arial" panose="020B0604020202020204" pitchFamily="34" charset="0"/>
                </a:rPr>
                <a:t>养成光华</a:t>
              </a:r>
              <a:endParaRPr lang="zh-CN" altLang="en-US" sz="18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endParaRPr>
            </a:p>
            <a:p>
              <a:r>
                <a:rPr lang="zh-CN" altLang="en-US" sz="1800" b="1">
                  <a:solidFill>
                    <a:srgbClr val="FF0000"/>
                  </a:solidFill>
                  <a:latin typeface="黑体" panose="02010609060101010101" charset="-122"/>
                  <a:ea typeface="黑体" panose="02010609060101010101" charset="-122"/>
                  <a:sym typeface="Arial" panose="020B0604020202020204" pitchFamily="34" charset="0"/>
                </a:rPr>
                <a:t>学子习惯</a:t>
              </a:r>
              <a:endParaRPr lang="zh-CN" altLang="en-US" sz="18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16944" y="194"/>
              <a:ext cx="1736" cy="10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b="1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sym typeface="Arial" panose="020B0604020202020204" pitchFamily="34" charset="0"/>
                </a:rPr>
                <a:t>铸造光华</a:t>
              </a:r>
              <a:endParaRPr lang="zh-CN" altLang="en-US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endParaRPr>
            </a:p>
            <a:p>
              <a:r>
                <a:rPr lang="zh-CN" altLang="en-US" b="1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sym typeface="Arial" panose="020B0604020202020204" pitchFamily="34" charset="0"/>
                </a:rPr>
                <a:t>养成精神</a:t>
              </a:r>
              <a:endParaRPr lang="zh-CN" altLang="en-US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1638"/>
    </mc:Choice>
    <mc:Fallback>
      <p:transition spd="slow" advTm="316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20" grpId="0" bldLvl="0" animBg="1"/>
      <p:bldP spid="19" grpId="0" bldLvl="0" animBg="1"/>
      <p:bldP spid="17" grpId="0" bldLvl="0" animBg="1"/>
      <p:bldP spid="14" grpId="0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4"/>
          <p:cNvSpPr>
            <a:spLocks noChangeArrowheads="1"/>
          </p:cNvSpPr>
          <p:nvPr/>
        </p:nvSpPr>
        <p:spPr bwMode="auto">
          <a:xfrm>
            <a:off x="4445" y="1421186"/>
            <a:ext cx="12192000" cy="806077"/>
          </a:xfrm>
          <a:prstGeom prst="rect">
            <a:avLst/>
          </a:prstGeom>
          <a:blipFill dpi="0" rotWithShape="1">
            <a:blip r:embed="rId1" cstate="print"/>
            <a:srcRect/>
            <a:stretch>
              <a:fillRect b="-750154"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170" tIns="46990" rIns="90170" bIns="46990" anchor="ctr"/>
          <a:lstStyle/>
          <a:p>
            <a:pPr algn="ctr"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pic>
        <p:nvPicPr>
          <p:cNvPr id="2" name="图片 -2147482616" descr="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1790" y="183515"/>
            <a:ext cx="3636645" cy="98361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" name="组合 3"/>
          <p:cNvGrpSpPr/>
          <p:nvPr/>
        </p:nvGrpSpPr>
        <p:grpSpPr>
          <a:xfrm>
            <a:off x="8011160" y="3175"/>
            <a:ext cx="4104005" cy="1344930"/>
            <a:chOff x="12663" y="-27"/>
            <a:chExt cx="6400" cy="2149"/>
          </a:xfrm>
        </p:grpSpPr>
        <p:grpSp>
          <p:nvGrpSpPr>
            <p:cNvPr id="5" name="Group 6"/>
            <p:cNvGrpSpPr/>
            <p:nvPr/>
          </p:nvGrpSpPr>
          <p:grpSpPr bwMode="auto">
            <a:xfrm>
              <a:off x="12767" y="-27"/>
              <a:ext cx="6296" cy="2149"/>
              <a:chOff x="0" y="-2"/>
              <a:chExt cx="8461" cy="6210"/>
            </a:xfrm>
          </p:grpSpPr>
          <p:sp>
            <p:nvSpPr>
              <p:cNvPr id="11" name="五边形 9"/>
              <p:cNvSpPr>
                <a:spLocks noChangeArrowheads="1"/>
              </p:cNvSpPr>
              <p:nvPr/>
            </p:nvSpPr>
            <p:spPr bwMode="auto">
              <a:xfrm rot="5400000">
                <a:off x="-1970" y="1970"/>
                <a:ext cx="6208" cy="2268"/>
              </a:xfrm>
              <a:prstGeom prst="homePlate">
                <a:avLst>
                  <a:gd name="adj" fmla="val 68430"/>
                </a:avLst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直角三角形 10"/>
              <p:cNvSpPr>
                <a:spLocks noChangeArrowheads="1"/>
              </p:cNvSpPr>
              <p:nvPr/>
            </p:nvSpPr>
            <p:spPr bwMode="auto">
              <a:xfrm>
                <a:off x="2263" y="3"/>
                <a:ext cx="552" cy="633"/>
              </a:xfrm>
              <a:prstGeom prst="rtTriangle">
                <a:avLst/>
              </a:prstGeom>
              <a:solidFill>
                <a:srgbClr val="3F3F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五边形 12"/>
              <p:cNvSpPr>
                <a:spLocks noChangeArrowheads="1"/>
              </p:cNvSpPr>
              <p:nvPr/>
            </p:nvSpPr>
            <p:spPr bwMode="auto">
              <a:xfrm rot="5400000">
                <a:off x="853" y="1970"/>
                <a:ext cx="6208" cy="2268"/>
              </a:xfrm>
              <a:prstGeom prst="homePlate">
                <a:avLst>
                  <a:gd name="adj" fmla="val 68430"/>
                </a:avLst>
              </a:prstGeom>
              <a:solidFill>
                <a:srgbClr val="6B9B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FFFFFF"/>
                  </a:solidFill>
                </a:endParaRPr>
              </a:p>
            </p:txBody>
          </p:sp>
          <p:sp>
            <p:nvSpPr>
              <p:cNvPr id="3" name="直角三角形 2"/>
              <p:cNvSpPr>
                <a:spLocks noChangeArrowheads="1"/>
              </p:cNvSpPr>
              <p:nvPr/>
            </p:nvSpPr>
            <p:spPr bwMode="auto">
              <a:xfrm>
                <a:off x="5085" y="3"/>
                <a:ext cx="551" cy="633"/>
              </a:xfrm>
              <a:prstGeom prst="rtTriangle">
                <a:avLst/>
              </a:prstGeom>
              <a:solidFill>
                <a:srgbClr val="3F3F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FFFFFF"/>
                  </a:solidFill>
                </a:endParaRPr>
              </a:p>
            </p:txBody>
          </p:sp>
          <p:sp>
            <p:nvSpPr>
              <p:cNvPr id="8" name="五边形 15"/>
              <p:cNvSpPr>
                <a:spLocks noChangeArrowheads="1"/>
              </p:cNvSpPr>
              <p:nvPr/>
            </p:nvSpPr>
            <p:spPr bwMode="auto">
              <a:xfrm rot="5400000">
                <a:off x="3676" y="1967"/>
                <a:ext cx="6208" cy="2271"/>
              </a:xfrm>
              <a:prstGeom prst="homePlate">
                <a:avLst>
                  <a:gd name="adj" fmla="val 68340"/>
                </a:avLst>
              </a:prstGeom>
              <a:solidFill>
                <a:srgbClr val="A4B6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直角三角形 16"/>
              <p:cNvSpPr>
                <a:spLocks noChangeArrowheads="1"/>
              </p:cNvSpPr>
              <p:nvPr/>
            </p:nvSpPr>
            <p:spPr bwMode="auto">
              <a:xfrm>
                <a:off x="7910" y="3"/>
                <a:ext cx="551" cy="633"/>
              </a:xfrm>
              <a:prstGeom prst="rtTriangle">
                <a:avLst/>
              </a:prstGeom>
              <a:solidFill>
                <a:srgbClr val="3F3F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8" name="文本框 17"/>
            <p:cNvSpPr txBox="1"/>
            <p:nvPr/>
          </p:nvSpPr>
          <p:spPr>
            <a:xfrm>
              <a:off x="12663" y="194"/>
              <a:ext cx="1896" cy="11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2000" b="1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sym typeface="Arial" panose="020B0604020202020204" pitchFamily="34" charset="0"/>
                </a:rPr>
                <a:t>讲述光华</a:t>
              </a:r>
              <a:endParaRPr lang="zh-CN" altLang="en-US" sz="20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endParaRPr>
            </a:p>
            <a:p>
              <a:r>
                <a:rPr lang="zh-CN" altLang="en-US" sz="2000" b="1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sym typeface="Arial" panose="020B0604020202020204" pitchFamily="34" charset="0"/>
                </a:rPr>
                <a:t>感人故事</a:t>
              </a:r>
              <a:endParaRPr lang="zh-CN" altLang="en-US" sz="20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14824" y="194"/>
              <a:ext cx="2137" cy="10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800" b="1">
                  <a:solidFill>
                    <a:srgbClr val="FF0000"/>
                  </a:solidFill>
                  <a:latin typeface="黑体" panose="02010609060101010101" charset="-122"/>
                  <a:ea typeface="黑体" panose="02010609060101010101" charset="-122"/>
                  <a:sym typeface="Arial" panose="020B0604020202020204" pitchFamily="34" charset="0"/>
                </a:rPr>
                <a:t>养成光华</a:t>
              </a:r>
              <a:endParaRPr lang="zh-CN" altLang="en-US" sz="18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endParaRPr>
            </a:p>
            <a:p>
              <a:r>
                <a:rPr lang="zh-CN" altLang="en-US" sz="1800" b="1">
                  <a:solidFill>
                    <a:srgbClr val="FF0000"/>
                  </a:solidFill>
                  <a:latin typeface="黑体" panose="02010609060101010101" charset="-122"/>
                  <a:ea typeface="黑体" panose="02010609060101010101" charset="-122"/>
                  <a:sym typeface="Arial" panose="020B0604020202020204" pitchFamily="34" charset="0"/>
                </a:rPr>
                <a:t>学子习惯</a:t>
              </a:r>
              <a:endParaRPr lang="zh-CN" altLang="en-US" sz="18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16944" y="194"/>
              <a:ext cx="1736" cy="10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b="1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sym typeface="Arial" panose="020B0604020202020204" pitchFamily="34" charset="0"/>
                </a:rPr>
                <a:t>铸造光华</a:t>
              </a:r>
              <a:endParaRPr lang="zh-CN" altLang="en-US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endParaRPr>
            </a:p>
            <a:p>
              <a:r>
                <a:rPr lang="zh-CN" altLang="en-US" b="1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sym typeface="Arial" panose="020B0604020202020204" pitchFamily="34" charset="0"/>
                </a:rPr>
                <a:t>养成精神</a:t>
              </a:r>
              <a:endParaRPr lang="zh-CN" altLang="en-US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1678062" y="2360101"/>
            <a:ext cx="13066820" cy="4538242"/>
            <a:chOff x="-461482" y="205720"/>
            <a:chExt cx="13066820" cy="4538242"/>
          </a:xfrm>
        </p:grpSpPr>
        <p:grpSp>
          <p:nvGrpSpPr>
            <p:cNvPr id="37" name="组合 1"/>
            <p:cNvGrpSpPr/>
            <p:nvPr/>
          </p:nvGrpSpPr>
          <p:grpSpPr>
            <a:xfrm flipH="1">
              <a:off x="611560" y="551768"/>
              <a:ext cx="2947767" cy="4146328"/>
              <a:chOff x="4588588" y="551768"/>
              <a:chExt cx="2947767" cy="4146328"/>
            </a:xfrm>
          </p:grpSpPr>
          <p:sp>
            <p:nvSpPr>
              <p:cNvPr id="53" name="Freeform 5"/>
              <p:cNvSpPr/>
              <p:nvPr/>
            </p:nvSpPr>
            <p:spPr bwMode="auto">
              <a:xfrm>
                <a:off x="4836979" y="551768"/>
                <a:ext cx="2590145" cy="1192575"/>
              </a:xfrm>
              <a:custGeom>
                <a:avLst/>
                <a:gdLst>
                  <a:gd name="T0" fmla="*/ 1118 w 1175"/>
                  <a:gd name="T1" fmla="*/ 389 h 541"/>
                  <a:gd name="T2" fmla="*/ 456 w 1175"/>
                  <a:gd name="T3" fmla="*/ 104 h 541"/>
                  <a:gd name="T4" fmla="*/ 0 w 1175"/>
                  <a:gd name="T5" fmla="*/ 541 h 541"/>
                  <a:gd name="T6" fmla="*/ 1175 w 1175"/>
                  <a:gd name="T7" fmla="*/ 541 h 541"/>
                  <a:gd name="T8" fmla="*/ 1118 w 1175"/>
                  <a:gd name="T9" fmla="*/ 389 h 5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5" h="541">
                    <a:moveTo>
                      <a:pt x="1118" y="389"/>
                    </a:moveTo>
                    <a:cubicBezTo>
                      <a:pt x="895" y="0"/>
                      <a:pt x="456" y="104"/>
                      <a:pt x="456" y="104"/>
                    </a:cubicBezTo>
                    <a:cubicBezTo>
                      <a:pt x="126" y="200"/>
                      <a:pt x="25" y="389"/>
                      <a:pt x="0" y="541"/>
                    </a:cubicBezTo>
                    <a:cubicBezTo>
                      <a:pt x="1175" y="541"/>
                      <a:pt x="1175" y="541"/>
                      <a:pt x="1175" y="541"/>
                    </a:cubicBezTo>
                    <a:cubicBezTo>
                      <a:pt x="1150" y="449"/>
                      <a:pt x="1118" y="389"/>
                      <a:pt x="1118" y="389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600">
                  <a:solidFill>
                    <a:prstClr val="black"/>
                  </a:solidFill>
                </a:endParaRPr>
              </a:p>
            </p:txBody>
          </p:sp>
          <p:sp>
            <p:nvSpPr>
              <p:cNvPr id="54" name="Freeform 6"/>
              <p:cNvSpPr/>
              <p:nvPr/>
            </p:nvSpPr>
            <p:spPr bwMode="auto">
              <a:xfrm>
                <a:off x="4606544" y="1744343"/>
                <a:ext cx="2929811" cy="984584"/>
              </a:xfrm>
              <a:custGeom>
                <a:avLst/>
                <a:gdLst>
                  <a:gd name="T0" fmla="*/ 118 w 1330"/>
                  <a:gd name="T1" fmla="*/ 225 h 447"/>
                  <a:gd name="T2" fmla="*/ 102 w 1330"/>
                  <a:gd name="T3" fmla="*/ 281 h 447"/>
                  <a:gd name="T4" fmla="*/ 8 w 1330"/>
                  <a:gd name="T5" fmla="*/ 434 h 447"/>
                  <a:gd name="T6" fmla="*/ 0 w 1330"/>
                  <a:gd name="T7" fmla="*/ 447 h 447"/>
                  <a:gd name="T8" fmla="*/ 1250 w 1330"/>
                  <a:gd name="T9" fmla="*/ 447 h 447"/>
                  <a:gd name="T10" fmla="*/ 1280 w 1330"/>
                  <a:gd name="T11" fmla="*/ 0 h 447"/>
                  <a:gd name="T12" fmla="*/ 105 w 1330"/>
                  <a:gd name="T13" fmla="*/ 0 h 447"/>
                  <a:gd name="T14" fmla="*/ 118 w 1330"/>
                  <a:gd name="T15" fmla="*/ 225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30" h="447">
                    <a:moveTo>
                      <a:pt x="118" y="225"/>
                    </a:moveTo>
                    <a:cubicBezTo>
                      <a:pt x="121" y="237"/>
                      <a:pt x="116" y="242"/>
                      <a:pt x="102" y="281"/>
                    </a:cubicBezTo>
                    <a:cubicBezTo>
                      <a:pt x="89" y="321"/>
                      <a:pt x="18" y="422"/>
                      <a:pt x="8" y="434"/>
                    </a:cubicBezTo>
                    <a:cubicBezTo>
                      <a:pt x="5" y="438"/>
                      <a:pt x="2" y="442"/>
                      <a:pt x="0" y="447"/>
                    </a:cubicBezTo>
                    <a:cubicBezTo>
                      <a:pt x="1250" y="447"/>
                      <a:pt x="1250" y="447"/>
                      <a:pt x="1250" y="447"/>
                    </a:cubicBezTo>
                    <a:cubicBezTo>
                      <a:pt x="1330" y="289"/>
                      <a:pt x="1311" y="119"/>
                      <a:pt x="1280" y="0"/>
                    </a:cubicBezTo>
                    <a:cubicBezTo>
                      <a:pt x="105" y="0"/>
                      <a:pt x="105" y="0"/>
                      <a:pt x="105" y="0"/>
                    </a:cubicBezTo>
                    <a:cubicBezTo>
                      <a:pt x="85" y="125"/>
                      <a:pt x="118" y="225"/>
                      <a:pt x="118" y="225"/>
                    </a:cubicBezTo>
                  </a:path>
                </a:pathLst>
              </a:custGeom>
              <a:solidFill>
                <a:srgbClr val="C00000"/>
              </a:solid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600">
                  <a:solidFill>
                    <a:prstClr val="black"/>
                  </a:solidFill>
                </a:endParaRPr>
              </a:p>
            </p:txBody>
          </p:sp>
          <p:sp>
            <p:nvSpPr>
              <p:cNvPr id="55" name="Freeform 7"/>
              <p:cNvSpPr/>
              <p:nvPr/>
            </p:nvSpPr>
            <p:spPr bwMode="auto">
              <a:xfrm>
                <a:off x="4588588" y="2728927"/>
                <a:ext cx="2772697" cy="984584"/>
              </a:xfrm>
              <a:custGeom>
                <a:avLst/>
                <a:gdLst>
                  <a:gd name="T0" fmla="*/ 1 w 1258"/>
                  <a:gd name="T1" fmla="*/ 25 h 447"/>
                  <a:gd name="T2" fmla="*/ 20 w 1258"/>
                  <a:gd name="T3" fmla="*/ 65 h 447"/>
                  <a:gd name="T4" fmla="*/ 117 w 1258"/>
                  <a:gd name="T5" fmla="*/ 80 h 447"/>
                  <a:gd name="T6" fmla="*/ 131 w 1258"/>
                  <a:gd name="T7" fmla="*/ 109 h 447"/>
                  <a:gd name="T8" fmla="*/ 110 w 1258"/>
                  <a:gd name="T9" fmla="*/ 130 h 447"/>
                  <a:gd name="T10" fmla="*/ 100 w 1258"/>
                  <a:gd name="T11" fmla="*/ 151 h 447"/>
                  <a:gd name="T12" fmla="*/ 110 w 1258"/>
                  <a:gd name="T13" fmla="*/ 175 h 447"/>
                  <a:gd name="T14" fmla="*/ 138 w 1258"/>
                  <a:gd name="T15" fmla="*/ 216 h 447"/>
                  <a:gd name="T16" fmla="*/ 130 w 1258"/>
                  <a:gd name="T17" fmla="*/ 228 h 447"/>
                  <a:gd name="T18" fmla="*/ 122 w 1258"/>
                  <a:gd name="T19" fmla="*/ 246 h 447"/>
                  <a:gd name="T20" fmla="*/ 124 w 1258"/>
                  <a:gd name="T21" fmla="*/ 273 h 447"/>
                  <a:gd name="T22" fmla="*/ 170 w 1258"/>
                  <a:gd name="T23" fmla="*/ 315 h 447"/>
                  <a:gd name="T24" fmla="*/ 171 w 1258"/>
                  <a:gd name="T25" fmla="*/ 329 h 447"/>
                  <a:gd name="T26" fmla="*/ 179 w 1258"/>
                  <a:gd name="T27" fmla="*/ 447 h 447"/>
                  <a:gd name="T28" fmla="*/ 1116 w 1258"/>
                  <a:gd name="T29" fmla="*/ 447 h 447"/>
                  <a:gd name="T30" fmla="*/ 1083 w 1258"/>
                  <a:gd name="T31" fmla="*/ 331 h 447"/>
                  <a:gd name="T32" fmla="*/ 1190 w 1258"/>
                  <a:gd name="T33" fmla="*/ 101 h 447"/>
                  <a:gd name="T34" fmla="*/ 1258 w 1258"/>
                  <a:gd name="T35" fmla="*/ 0 h 447"/>
                  <a:gd name="T36" fmla="*/ 8 w 1258"/>
                  <a:gd name="T37" fmla="*/ 0 h 447"/>
                  <a:gd name="T38" fmla="*/ 1 w 1258"/>
                  <a:gd name="T39" fmla="*/ 25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58" h="447">
                    <a:moveTo>
                      <a:pt x="1" y="25"/>
                    </a:moveTo>
                    <a:cubicBezTo>
                      <a:pt x="0" y="43"/>
                      <a:pt x="7" y="58"/>
                      <a:pt x="20" y="65"/>
                    </a:cubicBezTo>
                    <a:cubicBezTo>
                      <a:pt x="33" y="73"/>
                      <a:pt x="117" y="80"/>
                      <a:pt x="117" y="80"/>
                    </a:cubicBezTo>
                    <a:cubicBezTo>
                      <a:pt x="131" y="109"/>
                      <a:pt x="131" y="109"/>
                      <a:pt x="131" y="109"/>
                    </a:cubicBezTo>
                    <a:cubicBezTo>
                      <a:pt x="131" y="109"/>
                      <a:pt x="117" y="122"/>
                      <a:pt x="110" y="130"/>
                    </a:cubicBezTo>
                    <a:cubicBezTo>
                      <a:pt x="104" y="139"/>
                      <a:pt x="102" y="143"/>
                      <a:pt x="100" y="151"/>
                    </a:cubicBezTo>
                    <a:cubicBezTo>
                      <a:pt x="99" y="160"/>
                      <a:pt x="105" y="169"/>
                      <a:pt x="110" y="175"/>
                    </a:cubicBezTo>
                    <a:cubicBezTo>
                      <a:pt x="114" y="182"/>
                      <a:pt x="138" y="216"/>
                      <a:pt x="138" y="216"/>
                    </a:cubicBezTo>
                    <a:cubicBezTo>
                      <a:pt x="138" y="216"/>
                      <a:pt x="134" y="222"/>
                      <a:pt x="130" y="228"/>
                    </a:cubicBezTo>
                    <a:cubicBezTo>
                      <a:pt x="125" y="235"/>
                      <a:pt x="122" y="246"/>
                      <a:pt x="122" y="246"/>
                    </a:cubicBezTo>
                    <a:cubicBezTo>
                      <a:pt x="119" y="254"/>
                      <a:pt x="119" y="263"/>
                      <a:pt x="124" y="273"/>
                    </a:cubicBezTo>
                    <a:cubicBezTo>
                      <a:pt x="130" y="282"/>
                      <a:pt x="165" y="309"/>
                      <a:pt x="170" y="315"/>
                    </a:cubicBezTo>
                    <a:cubicBezTo>
                      <a:pt x="174" y="322"/>
                      <a:pt x="171" y="329"/>
                      <a:pt x="171" y="329"/>
                    </a:cubicBezTo>
                    <a:cubicBezTo>
                      <a:pt x="154" y="381"/>
                      <a:pt x="165" y="422"/>
                      <a:pt x="179" y="447"/>
                    </a:cubicBezTo>
                    <a:cubicBezTo>
                      <a:pt x="1116" y="447"/>
                      <a:pt x="1116" y="447"/>
                      <a:pt x="1116" y="447"/>
                    </a:cubicBezTo>
                    <a:cubicBezTo>
                      <a:pt x="1100" y="402"/>
                      <a:pt x="1088" y="361"/>
                      <a:pt x="1083" y="331"/>
                    </a:cubicBezTo>
                    <a:cubicBezTo>
                      <a:pt x="1068" y="232"/>
                      <a:pt x="1190" y="101"/>
                      <a:pt x="1190" y="101"/>
                    </a:cubicBezTo>
                    <a:cubicBezTo>
                      <a:pt x="1218" y="68"/>
                      <a:pt x="1240" y="34"/>
                      <a:pt x="125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4" y="7"/>
                      <a:pt x="2" y="14"/>
                      <a:pt x="1" y="25"/>
                    </a:cubicBezTo>
                  </a:path>
                </a:pathLst>
              </a:custGeom>
              <a:solidFill>
                <a:srgbClr val="C00000"/>
              </a:solid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600">
                  <a:solidFill>
                    <a:prstClr val="black"/>
                  </a:solidFill>
                </a:endParaRPr>
              </a:p>
            </p:txBody>
          </p:sp>
          <p:sp>
            <p:nvSpPr>
              <p:cNvPr id="56" name="Freeform 8"/>
              <p:cNvSpPr/>
              <p:nvPr/>
            </p:nvSpPr>
            <p:spPr bwMode="auto">
              <a:xfrm>
                <a:off x="4983619" y="3713512"/>
                <a:ext cx="2471934" cy="984584"/>
              </a:xfrm>
              <a:custGeom>
                <a:avLst/>
                <a:gdLst>
                  <a:gd name="T0" fmla="*/ 22 w 1122"/>
                  <a:gd name="T1" fmla="*/ 29 h 447"/>
                  <a:gd name="T2" fmla="*/ 291 w 1122"/>
                  <a:gd name="T3" fmla="*/ 13 h 447"/>
                  <a:gd name="T4" fmla="*/ 357 w 1122"/>
                  <a:gd name="T5" fmla="*/ 227 h 447"/>
                  <a:gd name="T6" fmla="*/ 353 w 1122"/>
                  <a:gd name="T7" fmla="*/ 227 h 447"/>
                  <a:gd name="T8" fmla="*/ 140 w 1122"/>
                  <a:gd name="T9" fmla="*/ 447 h 447"/>
                  <a:gd name="T10" fmla="*/ 1055 w 1122"/>
                  <a:gd name="T11" fmla="*/ 447 h 447"/>
                  <a:gd name="T12" fmla="*/ 1122 w 1122"/>
                  <a:gd name="T13" fmla="*/ 447 h 447"/>
                  <a:gd name="T14" fmla="*/ 1038 w 1122"/>
                  <a:gd name="T15" fmla="*/ 224 h 447"/>
                  <a:gd name="T16" fmla="*/ 937 w 1122"/>
                  <a:gd name="T17" fmla="*/ 0 h 447"/>
                  <a:gd name="T18" fmla="*/ 0 w 1122"/>
                  <a:gd name="T19" fmla="*/ 0 h 447"/>
                  <a:gd name="T20" fmla="*/ 22 w 1122"/>
                  <a:gd name="T21" fmla="*/ 29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22" h="447">
                    <a:moveTo>
                      <a:pt x="22" y="29"/>
                    </a:moveTo>
                    <a:cubicBezTo>
                      <a:pt x="73" y="71"/>
                      <a:pt x="257" y="9"/>
                      <a:pt x="291" y="13"/>
                    </a:cubicBezTo>
                    <a:cubicBezTo>
                      <a:pt x="316" y="17"/>
                      <a:pt x="345" y="158"/>
                      <a:pt x="357" y="227"/>
                    </a:cubicBezTo>
                    <a:cubicBezTo>
                      <a:pt x="353" y="227"/>
                      <a:pt x="353" y="227"/>
                      <a:pt x="353" y="227"/>
                    </a:cubicBezTo>
                    <a:cubicBezTo>
                      <a:pt x="353" y="227"/>
                      <a:pt x="194" y="418"/>
                      <a:pt x="140" y="447"/>
                    </a:cubicBezTo>
                    <a:cubicBezTo>
                      <a:pt x="1055" y="447"/>
                      <a:pt x="1055" y="447"/>
                      <a:pt x="1055" y="447"/>
                    </a:cubicBezTo>
                    <a:cubicBezTo>
                      <a:pt x="1122" y="447"/>
                      <a:pt x="1122" y="447"/>
                      <a:pt x="1122" y="447"/>
                    </a:cubicBezTo>
                    <a:cubicBezTo>
                      <a:pt x="1038" y="224"/>
                      <a:pt x="1038" y="224"/>
                      <a:pt x="1038" y="224"/>
                    </a:cubicBezTo>
                    <a:cubicBezTo>
                      <a:pt x="1004" y="162"/>
                      <a:pt x="965" y="76"/>
                      <a:pt x="93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15"/>
                      <a:pt x="18" y="25"/>
                      <a:pt x="22" y="29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6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 bwMode="auto">
            <a:xfrm>
              <a:off x="-301680" y="205720"/>
              <a:ext cx="1177290" cy="64516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zh-CN"/>
              </a:defPPr>
              <a:lvl1pPr algn="ctr" fontAlgn="auto">
                <a:spcBef>
                  <a:spcPts val="0"/>
                </a:spcBef>
                <a:spcAft>
                  <a:spcPts val="0"/>
                </a:spcAft>
                <a:defRPr sz="1600" spc="300">
                  <a:solidFill>
                    <a:srgbClr val="F8300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defRPr>
              </a:lvl1pPr>
            </a:lstStyle>
            <a:p>
              <a:r>
                <a:rPr lang="zh-CN" altLang="en-US" sz="36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隶书" panose="02010509060101010101" charset="-122"/>
                  <a:ea typeface="隶书" panose="02010509060101010101" charset="-122"/>
                </a:rPr>
                <a:t>顶天</a:t>
              </a:r>
              <a:endParaRPr lang="zh-CN" altLang="en-US" sz="36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隶书" panose="02010509060101010101" charset="-122"/>
                <a:ea typeface="隶书" panose="02010509060101010101" charset="-122"/>
              </a:endParaRPr>
            </a:p>
          </p:txBody>
        </p:sp>
        <p:sp>
          <p:nvSpPr>
            <p:cNvPr id="39" name="矩形 1"/>
            <p:cNvSpPr>
              <a:spLocks noChangeArrowheads="1"/>
            </p:cNvSpPr>
            <p:nvPr/>
          </p:nvSpPr>
          <p:spPr bwMode="auto">
            <a:xfrm>
              <a:off x="5084673" y="337255"/>
              <a:ext cx="7520665" cy="478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fontAlgn="base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</a:pPr>
              <a:endParaRPr lang="zh-CN" altLang="en-US" sz="2800" b="1" dirty="0" smtClean="0">
                <a:solidFill>
                  <a:srgbClr val="F482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42" name="TextBox 41"/>
            <p:cNvSpPr txBox="1"/>
            <p:nvPr/>
          </p:nvSpPr>
          <p:spPr bwMode="auto">
            <a:xfrm>
              <a:off x="-461482" y="3887149"/>
              <a:ext cx="1177290" cy="64516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zh-CN"/>
              </a:defPPr>
              <a:lvl1pPr algn="ctr" fontAlgn="auto">
                <a:spcBef>
                  <a:spcPts val="0"/>
                </a:spcBef>
                <a:spcAft>
                  <a:spcPts val="0"/>
                </a:spcAft>
                <a:defRPr sz="1600" spc="300">
                  <a:solidFill>
                    <a:srgbClr val="F8300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defRPr>
              </a:lvl1pPr>
            </a:lstStyle>
            <a:p>
              <a:r>
                <a:rPr lang="zh-CN" altLang="en-US" sz="36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隶书" panose="02010509060101010101" charset="-122"/>
                  <a:ea typeface="隶书" panose="02010509060101010101" charset="-122"/>
                </a:rPr>
                <a:t>立地</a:t>
              </a:r>
              <a:endParaRPr lang="zh-CN" altLang="en-US" sz="36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隶书" panose="02010509060101010101" charset="-122"/>
                <a:ea typeface="隶书" panose="02010509060101010101" charset="-122"/>
              </a:endParaRPr>
            </a:p>
          </p:txBody>
        </p:sp>
        <p:sp>
          <p:nvSpPr>
            <p:cNvPr id="49" name="矩形 1"/>
            <p:cNvSpPr>
              <a:spLocks noChangeArrowheads="1"/>
            </p:cNvSpPr>
            <p:nvPr/>
          </p:nvSpPr>
          <p:spPr bwMode="auto">
            <a:xfrm>
              <a:off x="1240845" y="1959590"/>
              <a:ext cx="1864360" cy="1553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fontAlgn="base">
                <a:spcBef>
                  <a:spcPts val="600"/>
                </a:spcBef>
                <a:spcAft>
                  <a:spcPct val="0"/>
                </a:spcAft>
              </a:pPr>
              <a:r>
                <a:rPr lang="zh-CN" altLang="en-US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charset="-122"/>
                  <a:ea typeface="黑体" panose="02010609060101010101" charset="-122"/>
                </a:rPr>
                <a:t>身体上的体悟</a:t>
              </a:r>
              <a:endParaRPr lang="zh-CN" alt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endParaRPr>
            </a:p>
            <a:p>
              <a:pPr fontAlgn="base">
                <a:spcBef>
                  <a:spcPts val="600"/>
                </a:spcBef>
                <a:spcAft>
                  <a:spcPct val="0"/>
                </a:spcAft>
              </a:pPr>
              <a:r>
                <a:rPr lang="zh-CN" altLang="en-US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charset="-122"/>
                  <a:ea typeface="黑体" panose="02010609060101010101" charset="-122"/>
                </a:rPr>
                <a:t>心理上的触动</a:t>
              </a:r>
              <a:endParaRPr lang="zh-CN" alt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endParaRPr>
            </a:p>
            <a:p>
              <a:pPr fontAlgn="base">
                <a:spcBef>
                  <a:spcPts val="600"/>
                </a:spcBef>
                <a:spcAft>
                  <a:spcPct val="0"/>
                </a:spcAft>
              </a:pPr>
              <a:r>
                <a:rPr lang="zh-CN" altLang="en-US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charset="-122"/>
                  <a:ea typeface="黑体" panose="02010609060101010101" charset="-122"/>
                </a:rPr>
                <a:t>心灵上的感动</a:t>
              </a:r>
              <a:endParaRPr lang="zh-CN" alt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endParaRPr>
            </a:p>
            <a:p>
              <a:pPr fontAlgn="base">
                <a:spcBef>
                  <a:spcPts val="600"/>
                </a:spcBef>
                <a:spcAft>
                  <a:spcPct val="0"/>
                </a:spcAft>
              </a:pPr>
              <a:endParaRPr lang="zh-CN" alt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1" name="矩形 1"/>
            <p:cNvSpPr>
              <a:spLocks noChangeArrowheads="1"/>
            </p:cNvSpPr>
            <p:nvPr/>
          </p:nvSpPr>
          <p:spPr bwMode="auto">
            <a:xfrm>
              <a:off x="1121465" y="3763625"/>
              <a:ext cx="1208405" cy="891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fontAlgn="base">
                <a:lnSpc>
                  <a:spcPct val="70000"/>
                </a:lnSpc>
                <a:spcBef>
                  <a:spcPts val="600"/>
                </a:spcBef>
                <a:spcAft>
                  <a:spcPct val="0"/>
                </a:spcAft>
              </a:pPr>
              <a:r>
                <a:rPr lang="zh-CN" altLang="en-US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charset="-122"/>
                  <a:ea typeface="黑体" panose="02010609060101010101" charset="-122"/>
                </a:rPr>
                <a:t>组织运作</a:t>
              </a:r>
              <a:endParaRPr lang="zh-CN" alt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endParaRPr>
            </a:p>
            <a:p>
              <a:pPr fontAlgn="base">
                <a:lnSpc>
                  <a:spcPct val="70000"/>
                </a:lnSpc>
                <a:spcBef>
                  <a:spcPts val="600"/>
                </a:spcBef>
                <a:spcAft>
                  <a:spcPct val="0"/>
                </a:spcAft>
              </a:pPr>
              <a:r>
                <a:rPr lang="zh-CN" altLang="en-US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charset="-122"/>
                  <a:ea typeface="黑体" panose="02010609060101010101" charset="-122"/>
                </a:rPr>
                <a:t>项目抓手</a:t>
              </a:r>
              <a:endParaRPr lang="zh-CN" alt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endParaRPr>
            </a:p>
            <a:p>
              <a:pPr fontAlgn="base">
                <a:lnSpc>
                  <a:spcPct val="70000"/>
                </a:lnSpc>
                <a:spcBef>
                  <a:spcPts val="600"/>
                </a:spcBef>
                <a:spcAft>
                  <a:spcPct val="0"/>
                </a:spcAft>
              </a:pPr>
              <a:r>
                <a:rPr lang="zh-CN" altLang="en-US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charset="-122"/>
                  <a:ea typeface="黑体" panose="02010609060101010101" charset="-122"/>
                </a:rPr>
                <a:t>开展活动</a:t>
              </a:r>
              <a:endParaRPr lang="zh-CN" alt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2" name="任意多边形 51"/>
            <p:cNvSpPr/>
            <p:nvPr/>
          </p:nvSpPr>
          <p:spPr>
            <a:xfrm>
              <a:off x="716357" y="4698095"/>
              <a:ext cx="6708255" cy="45867"/>
            </a:xfrm>
            <a:custGeom>
              <a:avLst/>
              <a:gdLst>
                <a:gd name="connsiteX0" fmla="*/ 4397828 w 4397828"/>
                <a:gd name="connsiteY0" fmla="*/ 0 h 0"/>
                <a:gd name="connsiteX1" fmla="*/ 4397828 w 4397828"/>
                <a:gd name="connsiteY1" fmla="*/ 0 h 0"/>
                <a:gd name="connsiteX2" fmla="*/ 0 w 4397828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97828">
                  <a:moveTo>
                    <a:pt x="4397828" y="0"/>
                  </a:moveTo>
                  <a:lnTo>
                    <a:pt x="4397828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57" name="文本框 8"/>
          <p:cNvSpPr txBox="1"/>
          <p:nvPr/>
        </p:nvSpPr>
        <p:spPr>
          <a:xfrm>
            <a:off x="168275" y="1508125"/>
            <a:ext cx="71621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rPr>
              <a:t>养成光华学子习惯</a:t>
            </a:r>
            <a:endParaRPr lang="zh-CN" altLang="en-US" sz="3600" b="1" dirty="0" smtClean="0">
              <a:ln>
                <a:noFill/>
              </a:ln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168275" y="3163570"/>
            <a:ext cx="2398395" cy="2704465"/>
            <a:chOff x="265" y="4554"/>
            <a:chExt cx="3777" cy="4259"/>
          </a:xfrm>
        </p:grpSpPr>
        <p:sp>
          <p:nvSpPr>
            <p:cNvPr id="14" name="矩形 13"/>
            <p:cNvSpPr/>
            <p:nvPr/>
          </p:nvSpPr>
          <p:spPr>
            <a:xfrm>
              <a:off x="265" y="7395"/>
              <a:ext cx="3777" cy="141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65" y="4554"/>
              <a:ext cx="3777" cy="141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873" y="4844"/>
              <a:ext cx="2560" cy="3659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p>
              <a:pPr fontAlgn="base">
                <a:spcBef>
                  <a:spcPts val="600"/>
                </a:spcBef>
                <a:spcAft>
                  <a:spcPct val="0"/>
                </a:spcAft>
              </a:pPr>
              <a:r>
                <a:rPr lang="zh-CN" altLang="en-US" sz="3200" b="1" dirty="0" smtClean="0"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仰望星空</a:t>
              </a:r>
              <a:endParaRPr lang="zh-CN" altLang="en-US" sz="3200" b="1" dirty="0" smtClean="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fontAlgn="base">
                <a:spcBef>
                  <a:spcPts val="600"/>
                </a:spcBef>
                <a:spcAft>
                  <a:spcPct val="0"/>
                </a:spcAft>
              </a:pPr>
              <a:endParaRPr lang="zh-CN" altLang="en-US" sz="3600" b="1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fontAlgn="base">
                <a:spcBef>
                  <a:spcPts val="600"/>
                </a:spcBef>
                <a:spcAft>
                  <a:spcPct val="0"/>
                </a:spcAft>
              </a:pPr>
              <a:endParaRPr lang="zh-CN" altLang="en-US" sz="3600" b="1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fontAlgn="base">
                <a:spcBef>
                  <a:spcPts val="600"/>
                </a:spcBef>
                <a:spcAft>
                  <a:spcPct val="0"/>
                </a:spcAft>
              </a:pPr>
              <a:r>
                <a:rPr lang="zh-CN" altLang="en-US" sz="3200" b="1" dirty="0" smtClean="0"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脚踏实地</a:t>
              </a:r>
              <a:endParaRPr lang="zh-CN" altLang="en-US" sz="3200" b="1" dirty="0" smtClean="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9421495" y="2360295"/>
            <a:ext cx="2032000" cy="429323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  <a:scene3d>
              <a:camera prst="orthographicFront"/>
              <a:lightRig rig="threePt" dir="t"/>
            </a:scene3d>
          </a:bodyPr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zh-CN" altLang="en-US" sz="3200" b="1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理论的深度</a:t>
            </a:r>
            <a:endParaRPr lang="zh-CN" altLang="en-US" sz="3200" b="1" dirty="0" smtClean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endParaRPr lang="zh-CN" altLang="en-US" sz="1600" b="1" dirty="0" smtClean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endParaRPr lang="zh-CN" altLang="en-US" sz="1600" b="1" dirty="0" smtClean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endParaRPr lang="zh-CN" altLang="en-US" sz="1600" b="1" dirty="0" smtClean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endParaRPr lang="zh-CN" altLang="en-US" sz="1600" b="1" dirty="0" smtClean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endParaRPr lang="zh-CN" altLang="en-US" sz="1600" b="1" dirty="0" smtClean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endParaRPr lang="zh-CN" altLang="en-US" sz="1600" b="1" dirty="0" smtClean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endParaRPr lang="zh-CN" altLang="en-US" sz="1600" b="1" dirty="0" smtClean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endParaRPr lang="zh-CN" altLang="en-US" sz="1600" b="1" dirty="0" smtClean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endParaRPr lang="zh-CN" altLang="en-US" sz="1600" b="1" dirty="0" smtClean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endParaRPr lang="zh-CN" altLang="en-US" sz="1600" b="1" dirty="0" smtClean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zh-CN" altLang="en-US" sz="3200" b="1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实践的温度</a:t>
            </a:r>
            <a:endParaRPr lang="zh-CN" altLang="en-US" sz="3200" b="1" dirty="0" smtClean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664585" y="3006725"/>
            <a:ext cx="1101725" cy="89217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p>
            <a:pPr fontAlgn="base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</a:pPr>
            <a:r>
              <a:rPr lang="zh-CN" alt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sym typeface="+mn-ea"/>
              </a:rPr>
              <a:t>目标设计</a:t>
            </a:r>
            <a:endParaRPr lang="zh-CN" altLang="en-US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fontAlgn="base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</a:pPr>
            <a:r>
              <a:rPr lang="zh-CN" alt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sym typeface="+mn-ea"/>
              </a:rPr>
              <a:t>体系设计</a:t>
            </a:r>
            <a:endParaRPr lang="zh-CN" altLang="en-US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fontAlgn="base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</a:pPr>
            <a:r>
              <a:rPr lang="zh-CN" alt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sym typeface="+mn-ea"/>
              </a:rPr>
              <a:t>项目设计</a:t>
            </a:r>
            <a:endParaRPr lang="zh-CN" altLang="en-US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5740697" y="3073038"/>
            <a:ext cx="5758384" cy="4010552"/>
            <a:chOff x="9773" y="2948"/>
            <a:chExt cx="9070" cy="6317"/>
          </a:xfrm>
        </p:grpSpPr>
        <p:grpSp>
          <p:nvGrpSpPr>
            <p:cNvPr id="20" name="组合 19"/>
            <p:cNvGrpSpPr/>
            <p:nvPr/>
          </p:nvGrpSpPr>
          <p:grpSpPr>
            <a:xfrm>
              <a:off x="9773" y="2948"/>
              <a:ext cx="8094" cy="5265"/>
              <a:chOff x="10436" y="2882"/>
              <a:chExt cx="8094" cy="5265"/>
            </a:xfrm>
          </p:grpSpPr>
          <p:sp>
            <p:nvSpPr>
              <p:cNvPr id="151" name="椭圆 150"/>
              <p:cNvSpPr/>
              <p:nvPr/>
            </p:nvSpPr>
            <p:spPr>
              <a:xfrm>
                <a:off x="10436" y="2882"/>
                <a:ext cx="1277" cy="1277"/>
              </a:xfrm>
              <a:prstGeom prst="ellipse">
                <a:avLst/>
              </a:prstGeom>
              <a:solidFill>
                <a:srgbClr val="FDBB09"/>
              </a:solidFill>
              <a:ln w="444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00">
                  <a:cs typeface="+mn-ea"/>
                  <a:sym typeface="+mn-lt"/>
                </a:endParaRPr>
              </a:p>
            </p:txBody>
          </p:sp>
          <p:sp>
            <p:nvSpPr>
              <p:cNvPr id="152" name="椭圆 151"/>
              <p:cNvSpPr/>
              <p:nvPr/>
            </p:nvSpPr>
            <p:spPr>
              <a:xfrm>
                <a:off x="10436" y="4876"/>
                <a:ext cx="1277" cy="1277"/>
              </a:xfrm>
              <a:prstGeom prst="ellipse">
                <a:avLst/>
              </a:prstGeom>
              <a:solidFill>
                <a:srgbClr val="C00000"/>
              </a:solidFill>
              <a:ln w="444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00">
                  <a:cs typeface="+mn-ea"/>
                  <a:sym typeface="+mn-lt"/>
                </a:endParaRPr>
              </a:p>
            </p:txBody>
          </p:sp>
          <p:sp>
            <p:nvSpPr>
              <p:cNvPr id="153" name="椭圆 152"/>
              <p:cNvSpPr/>
              <p:nvPr/>
            </p:nvSpPr>
            <p:spPr>
              <a:xfrm>
                <a:off x="10436" y="6870"/>
                <a:ext cx="1277" cy="1277"/>
              </a:xfrm>
              <a:prstGeom prst="ellipse">
                <a:avLst/>
              </a:prstGeom>
              <a:solidFill>
                <a:srgbClr val="00B050"/>
              </a:solidFill>
              <a:ln w="444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00">
                  <a:cs typeface="+mn-ea"/>
                  <a:sym typeface="+mn-lt"/>
                </a:endParaRPr>
              </a:p>
            </p:txBody>
          </p:sp>
          <p:sp>
            <p:nvSpPr>
              <p:cNvPr id="156" name="文本框 16"/>
              <p:cNvSpPr txBox="1"/>
              <p:nvPr/>
            </p:nvSpPr>
            <p:spPr bwMode="auto">
              <a:xfrm>
                <a:off x="11713" y="3025"/>
                <a:ext cx="6817" cy="10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p>
                <a:pPr>
                  <a:defRPr/>
                </a:pPr>
                <a:r>
                  <a:rPr lang="zh-CN" altLang="en-US" sz="1800" b="1" noProof="0" dirty="0">
                    <a:ln>
                      <a:noFill/>
                    </a:ln>
                    <a:effectLst/>
                    <a:uLnTx/>
                    <a:uFillTx/>
                    <a:latin typeface="黑体" panose="02010609060101010101" charset="-122"/>
                    <a:ea typeface="黑体" panose="02010609060101010101" charset="-122"/>
                    <a:sym typeface="+mn-ea"/>
                  </a:rPr>
                  <a:t>以“价值导向、发展取向、需求指向”为根本点，</a:t>
                </a:r>
                <a:r>
                  <a:rPr lang="zh-CN" altLang="en-US" sz="1800" b="1" noProof="0" dirty="0"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uLnTx/>
                    <a:uFillTx/>
                    <a:latin typeface="黑体" panose="02010609060101010101" charset="-122"/>
                    <a:ea typeface="黑体" panose="02010609060101010101" charset="-122"/>
                    <a:sym typeface="+mn-ea"/>
                  </a:rPr>
                  <a:t>系统设计</a:t>
                </a:r>
                <a:r>
                  <a:rPr lang="zh-CN" altLang="en-US" sz="1800" b="1" noProof="0" dirty="0">
                    <a:ln>
                      <a:noFill/>
                    </a:ln>
                    <a:effectLst/>
                    <a:uLnTx/>
                    <a:uFillTx/>
                    <a:latin typeface="黑体" panose="02010609060101010101" charset="-122"/>
                    <a:ea typeface="黑体" panose="02010609060101010101" charset="-122"/>
                    <a:sym typeface="+mn-ea"/>
                  </a:rPr>
                  <a:t>养成教育项目</a:t>
                </a:r>
                <a:endParaRPr lang="zh-CN" altLang="en-US" sz="1800" spc="100" dirty="0">
                  <a:solidFill>
                    <a:srgbClr val="C00000"/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grpSp>
            <p:nvGrpSpPr>
              <p:cNvPr id="163" name="组合 162"/>
              <p:cNvGrpSpPr/>
              <p:nvPr/>
            </p:nvGrpSpPr>
            <p:grpSpPr>
              <a:xfrm>
                <a:off x="10860" y="3315"/>
                <a:ext cx="459" cy="436"/>
                <a:chOff x="5099014" y="3772690"/>
                <a:chExt cx="591389" cy="561764"/>
              </a:xfrm>
              <a:solidFill>
                <a:schemeClr val="bg1"/>
              </a:solidFill>
            </p:grpSpPr>
            <p:sp>
              <p:nvSpPr>
                <p:cNvPr id="164" name="Freeform 14"/>
                <p:cNvSpPr/>
                <p:nvPr/>
              </p:nvSpPr>
              <p:spPr bwMode="auto">
                <a:xfrm>
                  <a:off x="5099014" y="3772690"/>
                  <a:ext cx="591389" cy="561764"/>
                </a:xfrm>
                <a:custGeom>
                  <a:avLst/>
                  <a:gdLst>
                    <a:gd name="T0" fmla="*/ 359 w 684"/>
                    <a:gd name="T1" fmla="*/ 57 h 650"/>
                    <a:gd name="T2" fmla="*/ 331 w 684"/>
                    <a:gd name="T3" fmla="*/ 28 h 650"/>
                    <a:gd name="T4" fmla="*/ 360 w 684"/>
                    <a:gd name="T5" fmla="*/ 0 h 650"/>
                    <a:gd name="T6" fmla="*/ 360 w 684"/>
                    <a:gd name="T7" fmla="*/ 0 h 650"/>
                    <a:gd name="T8" fmla="*/ 360 w 684"/>
                    <a:gd name="T9" fmla="*/ 0 h 650"/>
                    <a:gd name="T10" fmla="*/ 360 w 684"/>
                    <a:gd name="T11" fmla="*/ 0 h 650"/>
                    <a:gd name="T12" fmla="*/ 361 w 684"/>
                    <a:gd name="T13" fmla="*/ 0 h 650"/>
                    <a:gd name="T14" fmla="*/ 361 w 684"/>
                    <a:gd name="T15" fmla="*/ 0 h 650"/>
                    <a:gd name="T16" fmla="*/ 589 w 684"/>
                    <a:gd name="T17" fmla="*/ 95 h 650"/>
                    <a:gd name="T18" fmla="*/ 684 w 684"/>
                    <a:gd name="T19" fmla="*/ 325 h 650"/>
                    <a:gd name="T20" fmla="*/ 589 w 684"/>
                    <a:gd name="T21" fmla="*/ 554 h 650"/>
                    <a:gd name="T22" fmla="*/ 359 w 684"/>
                    <a:gd name="T23" fmla="*/ 650 h 650"/>
                    <a:gd name="T24" fmla="*/ 130 w 684"/>
                    <a:gd name="T25" fmla="*/ 554 h 650"/>
                    <a:gd name="T26" fmla="*/ 34 w 684"/>
                    <a:gd name="T27" fmla="*/ 325 h 650"/>
                    <a:gd name="T28" fmla="*/ 43 w 684"/>
                    <a:gd name="T29" fmla="*/ 253 h 650"/>
                    <a:gd name="T30" fmla="*/ 56 w 684"/>
                    <a:gd name="T31" fmla="*/ 210 h 650"/>
                    <a:gd name="T32" fmla="*/ 15 w 684"/>
                    <a:gd name="T33" fmla="*/ 193 h 650"/>
                    <a:gd name="T34" fmla="*/ 5 w 684"/>
                    <a:gd name="T35" fmla="*/ 187 h 650"/>
                    <a:gd name="T36" fmla="*/ 1 w 684"/>
                    <a:gd name="T37" fmla="*/ 176 h 650"/>
                    <a:gd name="T38" fmla="*/ 2 w 684"/>
                    <a:gd name="T39" fmla="*/ 165 h 650"/>
                    <a:gd name="T40" fmla="*/ 9 w 684"/>
                    <a:gd name="T41" fmla="*/ 155 h 650"/>
                    <a:gd name="T42" fmla="*/ 124 w 684"/>
                    <a:gd name="T43" fmla="*/ 66 h 650"/>
                    <a:gd name="T44" fmla="*/ 134 w 684"/>
                    <a:gd name="T45" fmla="*/ 61 h 650"/>
                    <a:gd name="T46" fmla="*/ 146 w 684"/>
                    <a:gd name="T47" fmla="*/ 63 h 650"/>
                    <a:gd name="T48" fmla="*/ 155 w 684"/>
                    <a:gd name="T49" fmla="*/ 70 h 650"/>
                    <a:gd name="T50" fmla="*/ 159 w 684"/>
                    <a:gd name="T51" fmla="*/ 80 h 650"/>
                    <a:gd name="T52" fmla="*/ 180 w 684"/>
                    <a:gd name="T53" fmla="*/ 224 h 650"/>
                    <a:gd name="T54" fmla="*/ 178 w 684"/>
                    <a:gd name="T55" fmla="*/ 236 h 650"/>
                    <a:gd name="T56" fmla="*/ 171 w 684"/>
                    <a:gd name="T57" fmla="*/ 245 h 650"/>
                    <a:gd name="T58" fmla="*/ 161 w 684"/>
                    <a:gd name="T59" fmla="*/ 249 h 650"/>
                    <a:gd name="T60" fmla="*/ 149 w 684"/>
                    <a:gd name="T61" fmla="*/ 248 h 650"/>
                    <a:gd name="T62" fmla="*/ 108 w 684"/>
                    <a:gd name="T63" fmla="*/ 231 h 650"/>
                    <a:gd name="T64" fmla="*/ 98 w 684"/>
                    <a:gd name="T65" fmla="*/ 266 h 650"/>
                    <a:gd name="T66" fmla="*/ 92 w 684"/>
                    <a:gd name="T67" fmla="*/ 325 h 650"/>
                    <a:gd name="T68" fmla="*/ 170 w 684"/>
                    <a:gd name="T69" fmla="*/ 514 h 650"/>
                    <a:gd name="T70" fmla="*/ 359 w 684"/>
                    <a:gd name="T71" fmla="*/ 592 h 650"/>
                    <a:gd name="T72" fmla="*/ 549 w 684"/>
                    <a:gd name="T73" fmla="*/ 514 h 650"/>
                    <a:gd name="T74" fmla="*/ 627 w 684"/>
                    <a:gd name="T75" fmla="*/ 325 h 650"/>
                    <a:gd name="T76" fmla="*/ 549 w 684"/>
                    <a:gd name="T77" fmla="*/ 136 h 650"/>
                    <a:gd name="T78" fmla="*/ 360 w 684"/>
                    <a:gd name="T79" fmla="*/ 57 h 650"/>
                    <a:gd name="T80" fmla="*/ 360 w 684"/>
                    <a:gd name="T81" fmla="*/ 57 h 650"/>
                    <a:gd name="T82" fmla="*/ 360 w 684"/>
                    <a:gd name="T83" fmla="*/ 57 h 650"/>
                    <a:gd name="T84" fmla="*/ 360 w 684"/>
                    <a:gd name="T85" fmla="*/ 57 h 650"/>
                    <a:gd name="T86" fmla="*/ 359 w 684"/>
                    <a:gd name="T87" fmla="*/ 57 h 6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684" h="650">
                      <a:moveTo>
                        <a:pt x="359" y="57"/>
                      </a:moveTo>
                      <a:cubicBezTo>
                        <a:pt x="343" y="57"/>
                        <a:pt x="331" y="44"/>
                        <a:pt x="331" y="28"/>
                      </a:cubicBezTo>
                      <a:cubicBezTo>
                        <a:pt x="331" y="13"/>
                        <a:pt x="344" y="0"/>
                        <a:pt x="360" y="0"/>
                      </a:cubicBezTo>
                      <a:cubicBezTo>
                        <a:pt x="360" y="0"/>
                        <a:pt x="360" y="0"/>
                        <a:pt x="360" y="0"/>
                      </a:cubicBezTo>
                      <a:cubicBezTo>
                        <a:pt x="360" y="0"/>
                        <a:pt x="360" y="0"/>
                        <a:pt x="360" y="0"/>
                      </a:cubicBezTo>
                      <a:cubicBezTo>
                        <a:pt x="360" y="0"/>
                        <a:pt x="360" y="0"/>
                        <a:pt x="360" y="0"/>
                      </a:cubicBezTo>
                      <a:cubicBezTo>
                        <a:pt x="361" y="0"/>
                        <a:pt x="361" y="0"/>
                        <a:pt x="361" y="0"/>
                      </a:cubicBezTo>
                      <a:cubicBezTo>
                        <a:pt x="361" y="0"/>
                        <a:pt x="361" y="0"/>
                        <a:pt x="361" y="0"/>
                      </a:cubicBezTo>
                      <a:cubicBezTo>
                        <a:pt x="450" y="0"/>
                        <a:pt x="531" y="37"/>
                        <a:pt x="589" y="95"/>
                      </a:cubicBezTo>
                      <a:cubicBezTo>
                        <a:pt x="648" y="154"/>
                        <a:pt x="684" y="235"/>
                        <a:pt x="684" y="325"/>
                      </a:cubicBezTo>
                      <a:cubicBezTo>
                        <a:pt x="684" y="414"/>
                        <a:pt x="648" y="496"/>
                        <a:pt x="589" y="554"/>
                      </a:cubicBezTo>
                      <a:cubicBezTo>
                        <a:pt x="530" y="613"/>
                        <a:pt x="449" y="650"/>
                        <a:pt x="359" y="650"/>
                      </a:cubicBezTo>
                      <a:cubicBezTo>
                        <a:pt x="270" y="650"/>
                        <a:pt x="188" y="613"/>
                        <a:pt x="130" y="554"/>
                      </a:cubicBezTo>
                      <a:cubicBezTo>
                        <a:pt x="71" y="496"/>
                        <a:pt x="34" y="414"/>
                        <a:pt x="34" y="325"/>
                      </a:cubicBezTo>
                      <a:cubicBezTo>
                        <a:pt x="34" y="301"/>
                        <a:pt x="37" y="277"/>
                        <a:pt x="43" y="253"/>
                      </a:cubicBezTo>
                      <a:cubicBezTo>
                        <a:pt x="46" y="238"/>
                        <a:pt x="50" y="224"/>
                        <a:pt x="56" y="210"/>
                      </a:cubicBezTo>
                      <a:cubicBezTo>
                        <a:pt x="15" y="193"/>
                        <a:pt x="15" y="193"/>
                        <a:pt x="15" y="193"/>
                      </a:cubicBezTo>
                      <a:cubicBezTo>
                        <a:pt x="11" y="192"/>
                        <a:pt x="8" y="190"/>
                        <a:pt x="5" y="187"/>
                      </a:cubicBezTo>
                      <a:cubicBezTo>
                        <a:pt x="3" y="183"/>
                        <a:pt x="1" y="180"/>
                        <a:pt x="1" y="176"/>
                      </a:cubicBezTo>
                      <a:cubicBezTo>
                        <a:pt x="0" y="172"/>
                        <a:pt x="1" y="168"/>
                        <a:pt x="2" y="165"/>
                      </a:cubicBezTo>
                      <a:cubicBezTo>
                        <a:pt x="4" y="161"/>
                        <a:pt x="6" y="158"/>
                        <a:pt x="9" y="155"/>
                      </a:cubicBezTo>
                      <a:cubicBezTo>
                        <a:pt x="124" y="66"/>
                        <a:pt x="124" y="66"/>
                        <a:pt x="124" y="66"/>
                      </a:cubicBezTo>
                      <a:cubicBezTo>
                        <a:pt x="127" y="63"/>
                        <a:pt x="131" y="62"/>
                        <a:pt x="134" y="61"/>
                      </a:cubicBezTo>
                      <a:cubicBezTo>
                        <a:pt x="138" y="61"/>
                        <a:pt x="142" y="61"/>
                        <a:pt x="146" y="63"/>
                      </a:cubicBezTo>
                      <a:cubicBezTo>
                        <a:pt x="149" y="64"/>
                        <a:pt x="153" y="67"/>
                        <a:pt x="155" y="70"/>
                      </a:cubicBezTo>
                      <a:cubicBezTo>
                        <a:pt x="157" y="73"/>
                        <a:pt x="159" y="76"/>
                        <a:pt x="159" y="80"/>
                      </a:cubicBezTo>
                      <a:cubicBezTo>
                        <a:pt x="180" y="224"/>
                        <a:pt x="180" y="224"/>
                        <a:pt x="180" y="224"/>
                      </a:cubicBezTo>
                      <a:cubicBezTo>
                        <a:pt x="180" y="228"/>
                        <a:pt x="180" y="232"/>
                        <a:pt x="178" y="236"/>
                      </a:cubicBezTo>
                      <a:cubicBezTo>
                        <a:pt x="177" y="239"/>
                        <a:pt x="175" y="242"/>
                        <a:pt x="171" y="245"/>
                      </a:cubicBezTo>
                      <a:cubicBezTo>
                        <a:pt x="168" y="247"/>
                        <a:pt x="165" y="249"/>
                        <a:pt x="161" y="249"/>
                      </a:cubicBezTo>
                      <a:cubicBezTo>
                        <a:pt x="157" y="250"/>
                        <a:pt x="153" y="249"/>
                        <a:pt x="149" y="248"/>
                      </a:cubicBezTo>
                      <a:cubicBezTo>
                        <a:pt x="108" y="231"/>
                        <a:pt x="108" y="231"/>
                        <a:pt x="108" y="231"/>
                      </a:cubicBezTo>
                      <a:cubicBezTo>
                        <a:pt x="104" y="243"/>
                        <a:pt x="101" y="254"/>
                        <a:pt x="98" y="266"/>
                      </a:cubicBezTo>
                      <a:cubicBezTo>
                        <a:pt x="94" y="285"/>
                        <a:pt x="92" y="305"/>
                        <a:pt x="92" y="325"/>
                      </a:cubicBezTo>
                      <a:cubicBezTo>
                        <a:pt x="92" y="399"/>
                        <a:pt x="122" y="466"/>
                        <a:pt x="170" y="514"/>
                      </a:cubicBezTo>
                      <a:cubicBezTo>
                        <a:pt x="219" y="562"/>
                        <a:pt x="285" y="592"/>
                        <a:pt x="359" y="592"/>
                      </a:cubicBezTo>
                      <a:cubicBezTo>
                        <a:pt x="433" y="592"/>
                        <a:pt x="500" y="562"/>
                        <a:pt x="549" y="514"/>
                      </a:cubicBezTo>
                      <a:cubicBezTo>
                        <a:pt x="597" y="466"/>
                        <a:pt x="627" y="399"/>
                        <a:pt x="627" y="325"/>
                      </a:cubicBezTo>
                      <a:cubicBezTo>
                        <a:pt x="627" y="251"/>
                        <a:pt x="597" y="184"/>
                        <a:pt x="549" y="136"/>
                      </a:cubicBezTo>
                      <a:cubicBezTo>
                        <a:pt x="501" y="87"/>
                        <a:pt x="434" y="57"/>
                        <a:pt x="360" y="57"/>
                      </a:cubicBezTo>
                      <a:cubicBezTo>
                        <a:pt x="360" y="57"/>
                        <a:pt x="360" y="57"/>
                        <a:pt x="360" y="57"/>
                      </a:cubicBezTo>
                      <a:cubicBezTo>
                        <a:pt x="360" y="57"/>
                        <a:pt x="360" y="57"/>
                        <a:pt x="360" y="57"/>
                      </a:cubicBezTo>
                      <a:cubicBezTo>
                        <a:pt x="360" y="57"/>
                        <a:pt x="360" y="57"/>
                        <a:pt x="360" y="57"/>
                      </a:cubicBezTo>
                      <a:cubicBezTo>
                        <a:pt x="359" y="57"/>
                        <a:pt x="359" y="57"/>
                        <a:pt x="359" y="5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23" tIns="45711" rIns="91423" bIns="45711" numCol="1" anchor="t" anchorCtr="0" compatLnSpc="1"/>
                <a:p>
                  <a:endParaRPr lang="zh-CN" altLang="en-US" sz="100"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65" name="Freeform 15"/>
                <p:cNvSpPr>
                  <a:spLocks noEditPoints="1"/>
                </p:cNvSpPr>
                <p:nvPr/>
              </p:nvSpPr>
              <p:spPr bwMode="auto">
                <a:xfrm>
                  <a:off x="5268348" y="3850225"/>
                  <a:ext cx="217976" cy="344885"/>
                </a:xfrm>
                <a:custGeom>
                  <a:avLst/>
                  <a:gdLst>
                    <a:gd name="T0" fmla="*/ 51 w 252"/>
                    <a:gd name="T1" fmla="*/ 388 h 399"/>
                    <a:gd name="T2" fmla="*/ 11 w 252"/>
                    <a:gd name="T3" fmla="*/ 388 h 399"/>
                    <a:gd name="T4" fmla="*/ 11 w 252"/>
                    <a:gd name="T5" fmla="*/ 347 h 399"/>
                    <a:gd name="T6" fmla="*/ 84 w 252"/>
                    <a:gd name="T7" fmla="*/ 274 h 399"/>
                    <a:gd name="T8" fmla="*/ 75 w 252"/>
                    <a:gd name="T9" fmla="*/ 235 h 399"/>
                    <a:gd name="T10" fmla="*/ 101 w 252"/>
                    <a:gd name="T11" fmla="*/ 172 h 399"/>
                    <a:gd name="T12" fmla="*/ 144 w 252"/>
                    <a:gd name="T13" fmla="*/ 149 h 399"/>
                    <a:gd name="T14" fmla="*/ 144 w 252"/>
                    <a:gd name="T15" fmla="*/ 19 h 399"/>
                    <a:gd name="T16" fmla="*/ 163 w 252"/>
                    <a:gd name="T17" fmla="*/ 0 h 399"/>
                    <a:gd name="T18" fmla="*/ 183 w 252"/>
                    <a:gd name="T19" fmla="*/ 19 h 399"/>
                    <a:gd name="T20" fmla="*/ 183 w 252"/>
                    <a:gd name="T21" fmla="*/ 149 h 399"/>
                    <a:gd name="T22" fmla="*/ 226 w 252"/>
                    <a:gd name="T23" fmla="*/ 172 h 399"/>
                    <a:gd name="T24" fmla="*/ 252 w 252"/>
                    <a:gd name="T25" fmla="*/ 235 h 399"/>
                    <a:gd name="T26" fmla="*/ 226 w 252"/>
                    <a:gd name="T27" fmla="*/ 297 h 399"/>
                    <a:gd name="T28" fmla="*/ 163 w 252"/>
                    <a:gd name="T29" fmla="*/ 323 h 399"/>
                    <a:gd name="T30" fmla="*/ 125 w 252"/>
                    <a:gd name="T31" fmla="*/ 314 h 399"/>
                    <a:gd name="T32" fmla="*/ 51 w 252"/>
                    <a:gd name="T33" fmla="*/ 388 h 399"/>
                    <a:gd name="T34" fmla="*/ 190 w 252"/>
                    <a:gd name="T35" fmla="*/ 208 h 399"/>
                    <a:gd name="T36" fmla="*/ 163 w 252"/>
                    <a:gd name="T37" fmla="*/ 197 h 399"/>
                    <a:gd name="T38" fmla="*/ 137 w 252"/>
                    <a:gd name="T39" fmla="*/ 208 h 399"/>
                    <a:gd name="T40" fmla="*/ 126 w 252"/>
                    <a:gd name="T41" fmla="*/ 235 h 399"/>
                    <a:gd name="T42" fmla="*/ 137 w 252"/>
                    <a:gd name="T43" fmla="*/ 261 h 399"/>
                    <a:gd name="T44" fmla="*/ 163 w 252"/>
                    <a:gd name="T45" fmla="*/ 272 h 399"/>
                    <a:gd name="T46" fmla="*/ 190 w 252"/>
                    <a:gd name="T47" fmla="*/ 261 h 399"/>
                    <a:gd name="T48" fmla="*/ 201 w 252"/>
                    <a:gd name="T49" fmla="*/ 235 h 399"/>
                    <a:gd name="T50" fmla="*/ 190 w 252"/>
                    <a:gd name="T51" fmla="*/ 208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52" h="399">
                      <a:moveTo>
                        <a:pt x="51" y="388"/>
                      </a:moveTo>
                      <a:cubicBezTo>
                        <a:pt x="40" y="399"/>
                        <a:pt x="22" y="399"/>
                        <a:pt x="11" y="388"/>
                      </a:cubicBezTo>
                      <a:cubicBezTo>
                        <a:pt x="0" y="377"/>
                        <a:pt x="0" y="359"/>
                        <a:pt x="11" y="347"/>
                      </a:cubicBezTo>
                      <a:cubicBezTo>
                        <a:pt x="84" y="274"/>
                        <a:pt x="84" y="274"/>
                        <a:pt x="84" y="274"/>
                      </a:cubicBezTo>
                      <a:cubicBezTo>
                        <a:pt x="78" y="262"/>
                        <a:pt x="75" y="249"/>
                        <a:pt x="75" y="235"/>
                      </a:cubicBezTo>
                      <a:cubicBezTo>
                        <a:pt x="75" y="210"/>
                        <a:pt x="85" y="188"/>
                        <a:pt x="101" y="172"/>
                      </a:cubicBezTo>
                      <a:cubicBezTo>
                        <a:pt x="113" y="161"/>
                        <a:pt x="128" y="152"/>
                        <a:pt x="144" y="149"/>
                      </a:cubicBezTo>
                      <a:cubicBezTo>
                        <a:pt x="144" y="19"/>
                        <a:pt x="144" y="19"/>
                        <a:pt x="144" y="19"/>
                      </a:cubicBezTo>
                      <a:cubicBezTo>
                        <a:pt x="144" y="8"/>
                        <a:pt x="153" y="0"/>
                        <a:pt x="163" y="0"/>
                      </a:cubicBezTo>
                      <a:cubicBezTo>
                        <a:pt x="174" y="0"/>
                        <a:pt x="183" y="8"/>
                        <a:pt x="183" y="19"/>
                      </a:cubicBezTo>
                      <a:cubicBezTo>
                        <a:pt x="183" y="149"/>
                        <a:pt x="183" y="149"/>
                        <a:pt x="183" y="149"/>
                      </a:cubicBezTo>
                      <a:cubicBezTo>
                        <a:pt x="199" y="152"/>
                        <a:pt x="214" y="161"/>
                        <a:pt x="226" y="172"/>
                      </a:cubicBezTo>
                      <a:cubicBezTo>
                        <a:pt x="242" y="188"/>
                        <a:pt x="252" y="210"/>
                        <a:pt x="252" y="235"/>
                      </a:cubicBezTo>
                      <a:cubicBezTo>
                        <a:pt x="252" y="259"/>
                        <a:pt x="242" y="281"/>
                        <a:pt x="226" y="297"/>
                      </a:cubicBezTo>
                      <a:cubicBezTo>
                        <a:pt x="210" y="313"/>
                        <a:pt x="188" y="323"/>
                        <a:pt x="163" y="323"/>
                      </a:cubicBezTo>
                      <a:cubicBezTo>
                        <a:pt x="150" y="323"/>
                        <a:pt x="136" y="320"/>
                        <a:pt x="125" y="314"/>
                      </a:cubicBezTo>
                      <a:cubicBezTo>
                        <a:pt x="51" y="388"/>
                        <a:pt x="51" y="388"/>
                        <a:pt x="51" y="388"/>
                      </a:cubicBezTo>
                      <a:close/>
                      <a:moveTo>
                        <a:pt x="190" y="208"/>
                      </a:moveTo>
                      <a:cubicBezTo>
                        <a:pt x="183" y="201"/>
                        <a:pt x="174" y="197"/>
                        <a:pt x="163" y="197"/>
                      </a:cubicBezTo>
                      <a:cubicBezTo>
                        <a:pt x="153" y="197"/>
                        <a:pt x="144" y="201"/>
                        <a:pt x="137" y="208"/>
                      </a:cubicBezTo>
                      <a:cubicBezTo>
                        <a:pt x="130" y="215"/>
                        <a:pt x="126" y="224"/>
                        <a:pt x="126" y="235"/>
                      </a:cubicBezTo>
                      <a:cubicBezTo>
                        <a:pt x="126" y="245"/>
                        <a:pt x="130" y="254"/>
                        <a:pt x="137" y="261"/>
                      </a:cubicBezTo>
                      <a:cubicBezTo>
                        <a:pt x="144" y="268"/>
                        <a:pt x="153" y="272"/>
                        <a:pt x="163" y="272"/>
                      </a:cubicBezTo>
                      <a:cubicBezTo>
                        <a:pt x="174" y="272"/>
                        <a:pt x="183" y="268"/>
                        <a:pt x="190" y="261"/>
                      </a:cubicBezTo>
                      <a:cubicBezTo>
                        <a:pt x="197" y="254"/>
                        <a:pt x="201" y="245"/>
                        <a:pt x="201" y="235"/>
                      </a:cubicBezTo>
                      <a:cubicBezTo>
                        <a:pt x="201" y="224"/>
                        <a:pt x="197" y="215"/>
                        <a:pt x="190" y="20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23" tIns="45711" rIns="91423" bIns="45711" numCol="1" anchor="t" anchorCtr="0" compatLnSpc="1"/>
                <a:p>
                  <a:endParaRPr lang="zh-CN" altLang="en-US" sz="100"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66" name="组合 165"/>
              <p:cNvGrpSpPr/>
              <p:nvPr/>
            </p:nvGrpSpPr>
            <p:grpSpPr>
              <a:xfrm>
                <a:off x="10815" y="5261"/>
                <a:ext cx="550" cy="546"/>
                <a:chOff x="6463926" y="2278309"/>
                <a:chExt cx="708057" cy="703302"/>
              </a:xfrm>
              <a:solidFill>
                <a:schemeClr val="bg1"/>
              </a:solidFill>
            </p:grpSpPr>
            <p:sp>
              <p:nvSpPr>
                <p:cNvPr id="167" name="Freeform 30"/>
                <p:cNvSpPr>
                  <a:spLocks noEditPoints="1"/>
                </p:cNvSpPr>
                <p:nvPr/>
              </p:nvSpPr>
              <p:spPr bwMode="auto">
                <a:xfrm>
                  <a:off x="6687023" y="2278309"/>
                  <a:ext cx="261864" cy="305752"/>
                </a:xfrm>
                <a:custGeom>
                  <a:avLst/>
                  <a:gdLst>
                    <a:gd name="T0" fmla="*/ 150 w 303"/>
                    <a:gd name="T1" fmla="*/ 1 h 354"/>
                    <a:gd name="T2" fmla="*/ 81 w 303"/>
                    <a:gd name="T3" fmla="*/ 76 h 354"/>
                    <a:gd name="T4" fmla="*/ 153 w 303"/>
                    <a:gd name="T5" fmla="*/ 165 h 354"/>
                    <a:gd name="T6" fmla="*/ 222 w 303"/>
                    <a:gd name="T7" fmla="*/ 74 h 354"/>
                    <a:gd name="T8" fmla="*/ 150 w 303"/>
                    <a:gd name="T9" fmla="*/ 1 h 354"/>
                    <a:gd name="T10" fmla="*/ 151 w 303"/>
                    <a:gd name="T11" fmla="*/ 261 h 354"/>
                    <a:gd name="T12" fmla="*/ 198 w 303"/>
                    <a:gd name="T13" fmla="*/ 196 h 354"/>
                    <a:gd name="T14" fmla="*/ 210 w 303"/>
                    <a:gd name="T15" fmla="*/ 190 h 354"/>
                    <a:gd name="T16" fmla="*/ 260 w 303"/>
                    <a:gd name="T17" fmla="*/ 199 h 354"/>
                    <a:gd name="T18" fmla="*/ 290 w 303"/>
                    <a:gd name="T19" fmla="*/ 225 h 354"/>
                    <a:gd name="T20" fmla="*/ 303 w 303"/>
                    <a:gd name="T21" fmla="*/ 330 h 354"/>
                    <a:gd name="T22" fmla="*/ 297 w 303"/>
                    <a:gd name="T23" fmla="*/ 347 h 354"/>
                    <a:gd name="T24" fmla="*/ 280 w 303"/>
                    <a:gd name="T25" fmla="*/ 354 h 354"/>
                    <a:gd name="T26" fmla="*/ 23 w 303"/>
                    <a:gd name="T27" fmla="*/ 354 h 354"/>
                    <a:gd name="T28" fmla="*/ 6 w 303"/>
                    <a:gd name="T29" fmla="*/ 347 h 354"/>
                    <a:gd name="T30" fmla="*/ 0 w 303"/>
                    <a:gd name="T31" fmla="*/ 330 h 354"/>
                    <a:gd name="T32" fmla="*/ 13 w 303"/>
                    <a:gd name="T33" fmla="*/ 225 h 354"/>
                    <a:gd name="T34" fmla="*/ 43 w 303"/>
                    <a:gd name="T35" fmla="*/ 199 h 354"/>
                    <a:gd name="T36" fmla="*/ 93 w 303"/>
                    <a:gd name="T37" fmla="*/ 190 h 354"/>
                    <a:gd name="T38" fmla="*/ 105 w 303"/>
                    <a:gd name="T39" fmla="*/ 196 h 354"/>
                    <a:gd name="T40" fmla="*/ 151 w 303"/>
                    <a:gd name="T41" fmla="*/ 261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303" h="354">
                      <a:moveTo>
                        <a:pt x="150" y="1"/>
                      </a:moveTo>
                      <a:cubicBezTo>
                        <a:pt x="111" y="2"/>
                        <a:pt x="80" y="36"/>
                        <a:pt x="81" y="76"/>
                      </a:cubicBezTo>
                      <a:cubicBezTo>
                        <a:pt x="82" y="117"/>
                        <a:pt x="114" y="166"/>
                        <a:pt x="153" y="165"/>
                      </a:cubicBezTo>
                      <a:cubicBezTo>
                        <a:pt x="192" y="165"/>
                        <a:pt x="223" y="114"/>
                        <a:pt x="222" y="74"/>
                      </a:cubicBezTo>
                      <a:cubicBezTo>
                        <a:pt x="221" y="33"/>
                        <a:pt x="189" y="0"/>
                        <a:pt x="150" y="1"/>
                      </a:cubicBezTo>
                      <a:close/>
                      <a:moveTo>
                        <a:pt x="151" y="261"/>
                      </a:moveTo>
                      <a:cubicBezTo>
                        <a:pt x="198" y="196"/>
                        <a:pt x="198" y="196"/>
                        <a:pt x="198" y="196"/>
                      </a:cubicBezTo>
                      <a:cubicBezTo>
                        <a:pt x="201" y="192"/>
                        <a:pt x="206" y="190"/>
                        <a:pt x="210" y="190"/>
                      </a:cubicBezTo>
                      <a:cubicBezTo>
                        <a:pt x="260" y="199"/>
                        <a:pt x="260" y="199"/>
                        <a:pt x="260" y="199"/>
                      </a:cubicBezTo>
                      <a:cubicBezTo>
                        <a:pt x="278" y="202"/>
                        <a:pt x="288" y="217"/>
                        <a:pt x="290" y="225"/>
                      </a:cubicBezTo>
                      <a:cubicBezTo>
                        <a:pt x="297" y="274"/>
                        <a:pt x="301" y="304"/>
                        <a:pt x="303" y="330"/>
                      </a:cubicBezTo>
                      <a:cubicBezTo>
                        <a:pt x="303" y="336"/>
                        <a:pt x="301" y="342"/>
                        <a:pt x="297" y="347"/>
                      </a:cubicBezTo>
                      <a:cubicBezTo>
                        <a:pt x="292" y="351"/>
                        <a:pt x="287" y="354"/>
                        <a:pt x="280" y="354"/>
                      </a:cubicBezTo>
                      <a:cubicBezTo>
                        <a:pt x="23" y="354"/>
                        <a:pt x="23" y="354"/>
                        <a:pt x="23" y="354"/>
                      </a:cubicBezTo>
                      <a:cubicBezTo>
                        <a:pt x="16" y="354"/>
                        <a:pt x="11" y="351"/>
                        <a:pt x="6" y="347"/>
                      </a:cubicBezTo>
                      <a:cubicBezTo>
                        <a:pt x="2" y="342"/>
                        <a:pt x="0" y="336"/>
                        <a:pt x="0" y="330"/>
                      </a:cubicBezTo>
                      <a:cubicBezTo>
                        <a:pt x="2" y="304"/>
                        <a:pt x="6" y="274"/>
                        <a:pt x="13" y="225"/>
                      </a:cubicBezTo>
                      <a:cubicBezTo>
                        <a:pt x="15" y="217"/>
                        <a:pt x="25" y="202"/>
                        <a:pt x="43" y="199"/>
                      </a:cubicBezTo>
                      <a:cubicBezTo>
                        <a:pt x="93" y="190"/>
                        <a:pt x="93" y="190"/>
                        <a:pt x="93" y="190"/>
                      </a:cubicBezTo>
                      <a:cubicBezTo>
                        <a:pt x="97" y="190"/>
                        <a:pt x="102" y="192"/>
                        <a:pt x="105" y="196"/>
                      </a:cubicBezTo>
                      <a:cubicBezTo>
                        <a:pt x="151" y="261"/>
                        <a:pt x="151" y="261"/>
                        <a:pt x="151" y="2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23" tIns="45711" rIns="91423" bIns="45711" numCol="1" anchor="t" anchorCtr="0" compatLnSpc="1"/>
                <a:p>
                  <a:endParaRPr lang="zh-CN" altLang="en-US" sz="100"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68" name="Freeform 31"/>
                <p:cNvSpPr>
                  <a:spLocks noEditPoints="1"/>
                </p:cNvSpPr>
                <p:nvPr/>
              </p:nvSpPr>
              <p:spPr bwMode="auto">
                <a:xfrm>
                  <a:off x="6463926" y="2632337"/>
                  <a:ext cx="268082" cy="349274"/>
                </a:xfrm>
                <a:custGeom>
                  <a:avLst/>
                  <a:gdLst>
                    <a:gd name="T0" fmla="*/ 153 w 310"/>
                    <a:gd name="T1" fmla="*/ 1 h 404"/>
                    <a:gd name="T2" fmla="*/ 84 w 310"/>
                    <a:gd name="T3" fmla="*/ 76 h 404"/>
                    <a:gd name="T4" fmla="*/ 156 w 310"/>
                    <a:gd name="T5" fmla="*/ 165 h 404"/>
                    <a:gd name="T6" fmla="*/ 225 w 310"/>
                    <a:gd name="T7" fmla="*/ 73 h 404"/>
                    <a:gd name="T8" fmla="*/ 153 w 310"/>
                    <a:gd name="T9" fmla="*/ 1 h 404"/>
                    <a:gd name="T10" fmla="*/ 155 w 310"/>
                    <a:gd name="T11" fmla="*/ 261 h 404"/>
                    <a:gd name="T12" fmla="*/ 201 w 310"/>
                    <a:gd name="T13" fmla="*/ 195 h 404"/>
                    <a:gd name="T14" fmla="*/ 213 w 310"/>
                    <a:gd name="T15" fmla="*/ 190 h 404"/>
                    <a:gd name="T16" fmla="*/ 263 w 310"/>
                    <a:gd name="T17" fmla="*/ 199 h 404"/>
                    <a:gd name="T18" fmla="*/ 293 w 310"/>
                    <a:gd name="T19" fmla="*/ 225 h 404"/>
                    <a:gd name="T20" fmla="*/ 304 w 310"/>
                    <a:gd name="T21" fmla="*/ 385 h 404"/>
                    <a:gd name="T22" fmla="*/ 282 w 310"/>
                    <a:gd name="T23" fmla="*/ 404 h 404"/>
                    <a:gd name="T24" fmla="*/ 27 w 310"/>
                    <a:gd name="T25" fmla="*/ 404 h 404"/>
                    <a:gd name="T26" fmla="*/ 5 w 310"/>
                    <a:gd name="T27" fmla="*/ 385 h 404"/>
                    <a:gd name="T28" fmla="*/ 16 w 310"/>
                    <a:gd name="T29" fmla="*/ 225 h 404"/>
                    <a:gd name="T30" fmla="*/ 46 w 310"/>
                    <a:gd name="T31" fmla="*/ 199 h 404"/>
                    <a:gd name="T32" fmla="*/ 96 w 310"/>
                    <a:gd name="T33" fmla="*/ 190 h 404"/>
                    <a:gd name="T34" fmla="*/ 108 w 310"/>
                    <a:gd name="T35" fmla="*/ 195 h 404"/>
                    <a:gd name="T36" fmla="*/ 155 w 310"/>
                    <a:gd name="T37" fmla="*/ 261 h 4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10" h="404">
                      <a:moveTo>
                        <a:pt x="153" y="1"/>
                      </a:moveTo>
                      <a:cubicBezTo>
                        <a:pt x="114" y="1"/>
                        <a:pt x="83" y="35"/>
                        <a:pt x="84" y="76"/>
                      </a:cubicBezTo>
                      <a:cubicBezTo>
                        <a:pt x="85" y="117"/>
                        <a:pt x="117" y="166"/>
                        <a:pt x="156" y="165"/>
                      </a:cubicBezTo>
                      <a:cubicBezTo>
                        <a:pt x="195" y="164"/>
                        <a:pt x="226" y="114"/>
                        <a:pt x="225" y="73"/>
                      </a:cubicBezTo>
                      <a:cubicBezTo>
                        <a:pt x="224" y="32"/>
                        <a:pt x="192" y="0"/>
                        <a:pt x="153" y="1"/>
                      </a:cubicBezTo>
                      <a:close/>
                      <a:moveTo>
                        <a:pt x="155" y="261"/>
                      </a:moveTo>
                      <a:cubicBezTo>
                        <a:pt x="201" y="195"/>
                        <a:pt x="201" y="195"/>
                        <a:pt x="201" y="195"/>
                      </a:cubicBezTo>
                      <a:cubicBezTo>
                        <a:pt x="204" y="191"/>
                        <a:pt x="209" y="189"/>
                        <a:pt x="213" y="190"/>
                      </a:cubicBezTo>
                      <a:cubicBezTo>
                        <a:pt x="263" y="199"/>
                        <a:pt x="263" y="199"/>
                        <a:pt x="263" y="199"/>
                      </a:cubicBezTo>
                      <a:cubicBezTo>
                        <a:pt x="281" y="202"/>
                        <a:pt x="291" y="216"/>
                        <a:pt x="293" y="225"/>
                      </a:cubicBezTo>
                      <a:cubicBezTo>
                        <a:pt x="304" y="309"/>
                        <a:pt x="310" y="336"/>
                        <a:pt x="304" y="385"/>
                      </a:cubicBezTo>
                      <a:cubicBezTo>
                        <a:pt x="303" y="396"/>
                        <a:pt x="294" y="404"/>
                        <a:pt x="282" y="404"/>
                      </a:cubicBezTo>
                      <a:cubicBezTo>
                        <a:pt x="27" y="404"/>
                        <a:pt x="27" y="404"/>
                        <a:pt x="27" y="404"/>
                      </a:cubicBezTo>
                      <a:cubicBezTo>
                        <a:pt x="15" y="404"/>
                        <a:pt x="6" y="396"/>
                        <a:pt x="5" y="385"/>
                      </a:cubicBezTo>
                      <a:cubicBezTo>
                        <a:pt x="0" y="336"/>
                        <a:pt x="5" y="309"/>
                        <a:pt x="16" y="225"/>
                      </a:cubicBezTo>
                      <a:cubicBezTo>
                        <a:pt x="18" y="216"/>
                        <a:pt x="28" y="202"/>
                        <a:pt x="46" y="199"/>
                      </a:cubicBezTo>
                      <a:cubicBezTo>
                        <a:pt x="96" y="190"/>
                        <a:pt x="96" y="190"/>
                        <a:pt x="96" y="190"/>
                      </a:cubicBezTo>
                      <a:cubicBezTo>
                        <a:pt x="100" y="189"/>
                        <a:pt x="105" y="191"/>
                        <a:pt x="108" y="195"/>
                      </a:cubicBezTo>
                      <a:cubicBezTo>
                        <a:pt x="155" y="261"/>
                        <a:pt x="155" y="261"/>
                        <a:pt x="155" y="2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23" tIns="45711" rIns="91423" bIns="45711" numCol="1" anchor="t" anchorCtr="0" compatLnSpc="1"/>
                <a:p>
                  <a:endParaRPr lang="zh-CN" altLang="en-US" sz="100"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69" name="Freeform 32"/>
                <p:cNvSpPr/>
                <p:nvPr/>
              </p:nvSpPr>
              <p:spPr bwMode="auto">
                <a:xfrm>
                  <a:off x="6727619" y="2616977"/>
                  <a:ext cx="180672" cy="154705"/>
                </a:xfrm>
                <a:custGeom>
                  <a:avLst/>
                  <a:gdLst>
                    <a:gd name="T0" fmla="*/ 85 w 209"/>
                    <a:gd name="T1" fmla="*/ 19 h 179"/>
                    <a:gd name="T2" fmla="*/ 104 w 209"/>
                    <a:gd name="T3" fmla="*/ 0 h 179"/>
                    <a:gd name="T4" fmla="*/ 124 w 209"/>
                    <a:gd name="T5" fmla="*/ 19 h 179"/>
                    <a:gd name="T6" fmla="*/ 124 w 209"/>
                    <a:gd name="T7" fmla="*/ 98 h 179"/>
                    <a:gd name="T8" fmla="*/ 197 w 209"/>
                    <a:gd name="T9" fmla="*/ 141 h 179"/>
                    <a:gd name="T10" fmla="*/ 204 w 209"/>
                    <a:gd name="T11" fmla="*/ 167 h 179"/>
                    <a:gd name="T12" fmla="*/ 178 w 209"/>
                    <a:gd name="T13" fmla="*/ 174 h 179"/>
                    <a:gd name="T14" fmla="*/ 104 w 209"/>
                    <a:gd name="T15" fmla="*/ 131 h 179"/>
                    <a:gd name="T16" fmla="*/ 31 w 209"/>
                    <a:gd name="T17" fmla="*/ 174 h 179"/>
                    <a:gd name="T18" fmla="*/ 5 w 209"/>
                    <a:gd name="T19" fmla="*/ 167 h 179"/>
                    <a:gd name="T20" fmla="*/ 12 w 209"/>
                    <a:gd name="T21" fmla="*/ 141 h 179"/>
                    <a:gd name="T22" fmla="*/ 85 w 209"/>
                    <a:gd name="T23" fmla="*/ 98 h 179"/>
                    <a:gd name="T24" fmla="*/ 85 w 209"/>
                    <a:gd name="T25" fmla="*/ 19 h 1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09" h="179">
                      <a:moveTo>
                        <a:pt x="85" y="19"/>
                      </a:moveTo>
                      <a:cubicBezTo>
                        <a:pt x="85" y="8"/>
                        <a:pt x="94" y="0"/>
                        <a:pt x="104" y="0"/>
                      </a:cubicBezTo>
                      <a:cubicBezTo>
                        <a:pt x="115" y="0"/>
                        <a:pt x="124" y="8"/>
                        <a:pt x="124" y="19"/>
                      </a:cubicBezTo>
                      <a:cubicBezTo>
                        <a:pt x="124" y="98"/>
                        <a:pt x="124" y="98"/>
                        <a:pt x="124" y="98"/>
                      </a:cubicBezTo>
                      <a:cubicBezTo>
                        <a:pt x="197" y="141"/>
                        <a:pt x="197" y="141"/>
                        <a:pt x="197" y="141"/>
                      </a:cubicBezTo>
                      <a:cubicBezTo>
                        <a:pt x="206" y="146"/>
                        <a:pt x="209" y="158"/>
                        <a:pt x="204" y="167"/>
                      </a:cubicBezTo>
                      <a:cubicBezTo>
                        <a:pt x="198" y="176"/>
                        <a:pt x="187" y="179"/>
                        <a:pt x="178" y="174"/>
                      </a:cubicBezTo>
                      <a:cubicBezTo>
                        <a:pt x="104" y="131"/>
                        <a:pt x="104" y="131"/>
                        <a:pt x="104" y="131"/>
                      </a:cubicBezTo>
                      <a:cubicBezTo>
                        <a:pt x="31" y="174"/>
                        <a:pt x="31" y="174"/>
                        <a:pt x="31" y="174"/>
                      </a:cubicBezTo>
                      <a:cubicBezTo>
                        <a:pt x="22" y="179"/>
                        <a:pt x="11" y="176"/>
                        <a:pt x="5" y="167"/>
                      </a:cubicBezTo>
                      <a:cubicBezTo>
                        <a:pt x="0" y="158"/>
                        <a:pt x="3" y="146"/>
                        <a:pt x="12" y="141"/>
                      </a:cubicBezTo>
                      <a:cubicBezTo>
                        <a:pt x="85" y="98"/>
                        <a:pt x="85" y="98"/>
                        <a:pt x="85" y="98"/>
                      </a:cubicBezTo>
                      <a:cubicBezTo>
                        <a:pt x="85" y="19"/>
                        <a:pt x="85" y="19"/>
                        <a:pt x="85" y="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23" tIns="45711" rIns="91423" bIns="45711" numCol="1" anchor="t" anchorCtr="0" compatLnSpc="1"/>
                <a:p>
                  <a:endParaRPr lang="zh-CN" altLang="en-US" sz="100"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70" name="Freeform 33"/>
                <p:cNvSpPr>
                  <a:spLocks noEditPoints="1"/>
                </p:cNvSpPr>
                <p:nvPr/>
              </p:nvSpPr>
              <p:spPr bwMode="auto">
                <a:xfrm>
                  <a:off x="6903901" y="2632337"/>
                  <a:ext cx="268082" cy="349274"/>
                </a:xfrm>
                <a:custGeom>
                  <a:avLst/>
                  <a:gdLst>
                    <a:gd name="T0" fmla="*/ 154 w 310"/>
                    <a:gd name="T1" fmla="*/ 1 h 404"/>
                    <a:gd name="T2" fmla="*/ 85 w 310"/>
                    <a:gd name="T3" fmla="*/ 76 h 404"/>
                    <a:gd name="T4" fmla="*/ 157 w 310"/>
                    <a:gd name="T5" fmla="*/ 165 h 404"/>
                    <a:gd name="T6" fmla="*/ 226 w 310"/>
                    <a:gd name="T7" fmla="*/ 73 h 404"/>
                    <a:gd name="T8" fmla="*/ 154 w 310"/>
                    <a:gd name="T9" fmla="*/ 1 h 404"/>
                    <a:gd name="T10" fmla="*/ 155 w 310"/>
                    <a:gd name="T11" fmla="*/ 261 h 404"/>
                    <a:gd name="T12" fmla="*/ 202 w 310"/>
                    <a:gd name="T13" fmla="*/ 195 h 404"/>
                    <a:gd name="T14" fmla="*/ 214 w 310"/>
                    <a:gd name="T15" fmla="*/ 190 h 404"/>
                    <a:gd name="T16" fmla="*/ 264 w 310"/>
                    <a:gd name="T17" fmla="*/ 199 h 404"/>
                    <a:gd name="T18" fmla="*/ 294 w 310"/>
                    <a:gd name="T19" fmla="*/ 225 h 404"/>
                    <a:gd name="T20" fmla="*/ 305 w 310"/>
                    <a:gd name="T21" fmla="*/ 385 h 404"/>
                    <a:gd name="T22" fmla="*/ 283 w 310"/>
                    <a:gd name="T23" fmla="*/ 404 h 404"/>
                    <a:gd name="T24" fmla="*/ 28 w 310"/>
                    <a:gd name="T25" fmla="*/ 404 h 404"/>
                    <a:gd name="T26" fmla="*/ 6 w 310"/>
                    <a:gd name="T27" fmla="*/ 385 h 404"/>
                    <a:gd name="T28" fmla="*/ 17 w 310"/>
                    <a:gd name="T29" fmla="*/ 225 h 404"/>
                    <a:gd name="T30" fmla="*/ 47 w 310"/>
                    <a:gd name="T31" fmla="*/ 199 h 404"/>
                    <a:gd name="T32" fmla="*/ 97 w 310"/>
                    <a:gd name="T33" fmla="*/ 190 h 404"/>
                    <a:gd name="T34" fmla="*/ 109 w 310"/>
                    <a:gd name="T35" fmla="*/ 195 h 404"/>
                    <a:gd name="T36" fmla="*/ 155 w 310"/>
                    <a:gd name="T37" fmla="*/ 261 h 4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10" h="404">
                      <a:moveTo>
                        <a:pt x="154" y="1"/>
                      </a:moveTo>
                      <a:cubicBezTo>
                        <a:pt x="115" y="1"/>
                        <a:pt x="84" y="35"/>
                        <a:pt x="85" y="76"/>
                      </a:cubicBezTo>
                      <a:cubicBezTo>
                        <a:pt x="86" y="117"/>
                        <a:pt x="118" y="166"/>
                        <a:pt x="157" y="165"/>
                      </a:cubicBezTo>
                      <a:cubicBezTo>
                        <a:pt x="196" y="164"/>
                        <a:pt x="227" y="114"/>
                        <a:pt x="226" y="73"/>
                      </a:cubicBezTo>
                      <a:cubicBezTo>
                        <a:pt x="225" y="32"/>
                        <a:pt x="193" y="0"/>
                        <a:pt x="154" y="1"/>
                      </a:cubicBezTo>
                      <a:close/>
                      <a:moveTo>
                        <a:pt x="155" y="261"/>
                      </a:moveTo>
                      <a:cubicBezTo>
                        <a:pt x="202" y="195"/>
                        <a:pt x="202" y="195"/>
                        <a:pt x="202" y="195"/>
                      </a:cubicBezTo>
                      <a:cubicBezTo>
                        <a:pt x="205" y="191"/>
                        <a:pt x="209" y="189"/>
                        <a:pt x="214" y="190"/>
                      </a:cubicBezTo>
                      <a:cubicBezTo>
                        <a:pt x="264" y="199"/>
                        <a:pt x="264" y="199"/>
                        <a:pt x="264" y="199"/>
                      </a:cubicBezTo>
                      <a:cubicBezTo>
                        <a:pt x="282" y="202"/>
                        <a:pt x="292" y="216"/>
                        <a:pt x="294" y="225"/>
                      </a:cubicBezTo>
                      <a:cubicBezTo>
                        <a:pt x="305" y="309"/>
                        <a:pt x="310" y="336"/>
                        <a:pt x="305" y="385"/>
                      </a:cubicBezTo>
                      <a:cubicBezTo>
                        <a:pt x="304" y="396"/>
                        <a:pt x="295" y="404"/>
                        <a:pt x="283" y="404"/>
                      </a:cubicBezTo>
                      <a:cubicBezTo>
                        <a:pt x="28" y="404"/>
                        <a:pt x="28" y="404"/>
                        <a:pt x="28" y="404"/>
                      </a:cubicBezTo>
                      <a:cubicBezTo>
                        <a:pt x="16" y="404"/>
                        <a:pt x="7" y="396"/>
                        <a:pt x="6" y="385"/>
                      </a:cubicBezTo>
                      <a:cubicBezTo>
                        <a:pt x="0" y="336"/>
                        <a:pt x="6" y="309"/>
                        <a:pt x="17" y="225"/>
                      </a:cubicBezTo>
                      <a:cubicBezTo>
                        <a:pt x="19" y="216"/>
                        <a:pt x="29" y="202"/>
                        <a:pt x="47" y="199"/>
                      </a:cubicBezTo>
                      <a:cubicBezTo>
                        <a:pt x="97" y="190"/>
                        <a:pt x="97" y="190"/>
                        <a:pt x="97" y="190"/>
                      </a:cubicBezTo>
                      <a:cubicBezTo>
                        <a:pt x="101" y="189"/>
                        <a:pt x="106" y="191"/>
                        <a:pt x="109" y="195"/>
                      </a:cubicBezTo>
                      <a:cubicBezTo>
                        <a:pt x="155" y="261"/>
                        <a:pt x="155" y="261"/>
                        <a:pt x="155" y="2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23" tIns="45711" rIns="91423" bIns="45711" numCol="1" anchor="t" anchorCtr="0" compatLnSpc="1"/>
                <a:p>
                  <a:endParaRPr lang="zh-CN" altLang="en-US" sz="100"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71" name="组合 170"/>
              <p:cNvGrpSpPr/>
              <p:nvPr/>
            </p:nvGrpSpPr>
            <p:grpSpPr>
              <a:xfrm>
                <a:off x="10814" y="7274"/>
                <a:ext cx="551" cy="520"/>
                <a:chOff x="6460269" y="872801"/>
                <a:chExt cx="709154" cy="669655"/>
              </a:xfrm>
              <a:solidFill>
                <a:schemeClr val="bg1"/>
              </a:solidFill>
            </p:grpSpPr>
            <p:sp>
              <p:nvSpPr>
                <p:cNvPr id="172" name="Freeform 42"/>
                <p:cNvSpPr>
                  <a:spLocks noEditPoints="1"/>
                </p:cNvSpPr>
                <p:nvPr/>
              </p:nvSpPr>
              <p:spPr bwMode="auto">
                <a:xfrm>
                  <a:off x="6460269" y="872801"/>
                  <a:ext cx="442902" cy="669655"/>
                </a:xfrm>
                <a:custGeom>
                  <a:avLst/>
                  <a:gdLst>
                    <a:gd name="T0" fmla="*/ 250 w 512"/>
                    <a:gd name="T1" fmla="*/ 737 h 775"/>
                    <a:gd name="T2" fmla="*/ 209 w 512"/>
                    <a:gd name="T3" fmla="*/ 775 h 775"/>
                    <a:gd name="T4" fmla="*/ 173 w 512"/>
                    <a:gd name="T5" fmla="*/ 762 h 775"/>
                    <a:gd name="T6" fmla="*/ 159 w 512"/>
                    <a:gd name="T7" fmla="*/ 762 h 775"/>
                    <a:gd name="T8" fmla="*/ 124 w 512"/>
                    <a:gd name="T9" fmla="*/ 775 h 775"/>
                    <a:gd name="T10" fmla="*/ 83 w 512"/>
                    <a:gd name="T11" fmla="*/ 737 h 775"/>
                    <a:gd name="T12" fmla="*/ 75 w 512"/>
                    <a:gd name="T13" fmla="*/ 475 h 775"/>
                    <a:gd name="T14" fmla="*/ 65 w 512"/>
                    <a:gd name="T15" fmla="*/ 474 h 775"/>
                    <a:gd name="T16" fmla="*/ 21 w 512"/>
                    <a:gd name="T17" fmla="*/ 441 h 775"/>
                    <a:gd name="T18" fmla="*/ 19 w 512"/>
                    <a:gd name="T19" fmla="*/ 214 h 775"/>
                    <a:gd name="T20" fmla="*/ 48 w 512"/>
                    <a:gd name="T21" fmla="*/ 189 h 775"/>
                    <a:gd name="T22" fmla="*/ 119 w 512"/>
                    <a:gd name="T23" fmla="*/ 181 h 775"/>
                    <a:gd name="T24" fmla="*/ 131 w 512"/>
                    <a:gd name="T25" fmla="*/ 186 h 775"/>
                    <a:gd name="T26" fmla="*/ 166 w 512"/>
                    <a:gd name="T27" fmla="*/ 239 h 775"/>
                    <a:gd name="T28" fmla="*/ 202 w 512"/>
                    <a:gd name="T29" fmla="*/ 186 h 775"/>
                    <a:gd name="T30" fmla="*/ 213 w 512"/>
                    <a:gd name="T31" fmla="*/ 181 h 775"/>
                    <a:gd name="T32" fmla="*/ 269 w 512"/>
                    <a:gd name="T33" fmla="*/ 184 h 775"/>
                    <a:gd name="T34" fmla="*/ 286 w 512"/>
                    <a:gd name="T35" fmla="*/ 190 h 775"/>
                    <a:gd name="T36" fmla="*/ 361 w 512"/>
                    <a:gd name="T37" fmla="*/ 220 h 775"/>
                    <a:gd name="T38" fmla="*/ 454 w 512"/>
                    <a:gd name="T39" fmla="*/ 179 h 775"/>
                    <a:gd name="T40" fmla="*/ 503 w 512"/>
                    <a:gd name="T41" fmla="*/ 193 h 775"/>
                    <a:gd name="T42" fmla="*/ 488 w 512"/>
                    <a:gd name="T43" fmla="*/ 243 h 775"/>
                    <a:gd name="T44" fmla="*/ 382 w 512"/>
                    <a:gd name="T45" fmla="*/ 290 h 775"/>
                    <a:gd name="T46" fmla="*/ 359 w 512"/>
                    <a:gd name="T47" fmla="*/ 294 h 775"/>
                    <a:gd name="T48" fmla="*/ 266 w 512"/>
                    <a:gd name="T49" fmla="*/ 263 h 775"/>
                    <a:gd name="T50" fmla="*/ 261 w 512"/>
                    <a:gd name="T51" fmla="*/ 265 h 775"/>
                    <a:gd name="T52" fmla="*/ 250 w 512"/>
                    <a:gd name="T53" fmla="*/ 737 h 775"/>
                    <a:gd name="T54" fmla="*/ 168 w 512"/>
                    <a:gd name="T55" fmla="*/ 1 h 775"/>
                    <a:gd name="T56" fmla="*/ 233 w 512"/>
                    <a:gd name="T57" fmla="*/ 72 h 775"/>
                    <a:gd name="T58" fmla="*/ 165 w 512"/>
                    <a:gd name="T59" fmla="*/ 157 h 775"/>
                    <a:gd name="T60" fmla="*/ 99 w 512"/>
                    <a:gd name="T61" fmla="*/ 70 h 775"/>
                    <a:gd name="T62" fmla="*/ 168 w 512"/>
                    <a:gd name="T63" fmla="*/ 1 h 7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512" h="775">
                      <a:moveTo>
                        <a:pt x="250" y="737"/>
                      </a:moveTo>
                      <a:cubicBezTo>
                        <a:pt x="249" y="758"/>
                        <a:pt x="228" y="775"/>
                        <a:pt x="209" y="775"/>
                      </a:cubicBezTo>
                      <a:cubicBezTo>
                        <a:pt x="196" y="775"/>
                        <a:pt x="180" y="770"/>
                        <a:pt x="173" y="762"/>
                      </a:cubicBezTo>
                      <a:cubicBezTo>
                        <a:pt x="170" y="757"/>
                        <a:pt x="163" y="757"/>
                        <a:pt x="159" y="762"/>
                      </a:cubicBezTo>
                      <a:cubicBezTo>
                        <a:pt x="153" y="770"/>
                        <a:pt x="137" y="775"/>
                        <a:pt x="124" y="775"/>
                      </a:cubicBezTo>
                      <a:cubicBezTo>
                        <a:pt x="105" y="775"/>
                        <a:pt x="84" y="758"/>
                        <a:pt x="83" y="737"/>
                      </a:cubicBezTo>
                      <a:cubicBezTo>
                        <a:pt x="75" y="475"/>
                        <a:pt x="75" y="475"/>
                        <a:pt x="75" y="475"/>
                      </a:cubicBezTo>
                      <a:cubicBezTo>
                        <a:pt x="65" y="474"/>
                        <a:pt x="65" y="474"/>
                        <a:pt x="65" y="474"/>
                      </a:cubicBezTo>
                      <a:cubicBezTo>
                        <a:pt x="46" y="472"/>
                        <a:pt x="24" y="460"/>
                        <a:pt x="21" y="441"/>
                      </a:cubicBezTo>
                      <a:cubicBezTo>
                        <a:pt x="0" y="333"/>
                        <a:pt x="4" y="328"/>
                        <a:pt x="19" y="214"/>
                      </a:cubicBezTo>
                      <a:cubicBezTo>
                        <a:pt x="21" y="206"/>
                        <a:pt x="30" y="191"/>
                        <a:pt x="48" y="189"/>
                      </a:cubicBezTo>
                      <a:cubicBezTo>
                        <a:pt x="119" y="181"/>
                        <a:pt x="119" y="181"/>
                        <a:pt x="119" y="181"/>
                      </a:cubicBezTo>
                      <a:cubicBezTo>
                        <a:pt x="124" y="180"/>
                        <a:pt x="128" y="182"/>
                        <a:pt x="131" y="186"/>
                      </a:cubicBezTo>
                      <a:cubicBezTo>
                        <a:pt x="166" y="239"/>
                        <a:pt x="166" y="239"/>
                        <a:pt x="166" y="239"/>
                      </a:cubicBezTo>
                      <a:cubicBezTo>
                        <a:pt x="202" y="186"/>
                        <a:pt x="202" y="186"/>
                        <a:pt x="202" y="186"/>
                      </a:cubicBezTo>
                      <a:cubicBezTo>
                        <a:pt x="204" y="182"/>
                        <a:pt x="209" y="180"/>
                        <a:pt x="213" y="181"/>
                      </a:cubicBezTo>
                      <a:cubicBezTo>
                        <a:pt x="219" y="181"/>
                        <a:pt x="248" y="183"/>
                        <a:pt x="269" y="184"/>
                      </a:cubicBezTo>
                      <a:cubicBezTo>
                        <a:pt x="275" y="185"/>
                        <a:pt x="281" y="186"/>
                        <a:pt x="286" y="190"/>
                      </a:cubicBezTo>
                      <a:cubicBezTo>
                        <a:pt x="309" y="204"/>
                        <a:pt x="334" y="215"/>
                        <a:pt x="361" y="220"/>
                      </a:cubicBezTo>
                      <a:cubicBezTo>
                        <a:pt x="393" y="209"/>
                        <a:pt x="424" y="195"/>
                        <a:pt x="454" y="179"/>
                      </a:cubicBezTo>
                      <a:cubicBezTo>
                        <a:pt x="471" y="169"/>
                        <a:pt x="493" y="176"/>
                        <a:pt x="503" y="193"/>
                      </a:cubicBezTo>
                      <a:cubicBezTo>
                        <a:pt x="512" y="211"/>
                        <a:pt x="506" y="233"/>
                        <a:pt x="488" y="243"/>
                      </a:cubicBezTo>
                      <a:cubicBezTo>
                        <a:pt x="452" y="262"/>
                        <a:pt x="420" y="274"/>
                        <a:pt x="382" y="290"/>
                      </a:cubicBezTo>
                      <a:cubicBezTo>
                        <a:pt x="375" y="293"/>
                        <a:pt x="367" y="295"/>
                        <a:pt x="359" y="294"/>
                      </a:cubicBezTo>
                      <a:cubicBezTo>
                        <a:pt x="326" y="288"/>
                        <a:pt x="296" y="279"/>
                        <a:pt x="266" y="263"/>
                      </a:cubicBezTo>
                      <a:cubicBezTo>
                        <a:pt x="261" y="265"/>
                        <a:pt x="261" y="265"/>
                        <a:pt x="261" y="265"/>
                      </a:cubicBezTo>
                      <a:cubicBezTo>
                        <a:pt x="250" y="737"/>
                        <a:pt x="250" y="737"/>
                        <a:pt x="250" y="737"/>
                      </a:cubicBezTo>
                      <a:close/>
                      <a:moveTo>
                        <a:pt x="168" y="1"/>
                      </a:moveTo>
                      <a:cubicBezTo>
                        <a:pt x="205" y="1"/>
                        <a:pt x="234" y="33"/>
                        <a:pt x="233" y="72"/>
                      </a:cubicBezTo>
                      <a:cubicBezTo>
                        <a:pt x="233" y="111"/>
                        <a:pt x="202" y="158"/>
                        <a:pt x="165" y="157"/>
                      </a:cubicBezTo>
                      <a:cubicBezTo>
                        <a:pt x="128" y="156"/>
                        <a:pt x="99" y="109"/>
                        <a:pt x="99" y="70"/>
                      </a:cubicBezTo>
                      <a:cubicBezTo>
                        <a:pt x="100" y="31"/>
                        <a:pt x="131" y="0"/>
                        <a:pt x="168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23" tIns="45711" rIns="91423" bIns="45711" numCol="1" anchor="t" anchorCtr="0" compatLnSpc="1"/>
                <a:p>
                  <a:endParaRPr lang="zh-CN" altLang="en-US" sz="100"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73" name="Freeform 43"/>
                <p:cNvSpPr>
                  <a:spLocks noEditPoints="1"/>
                </p:cNvSpPr>
                <p:nvPr/>
              </p:nvSpPr>
              <p:spPr bwMode="auto">
                <a:xfrm>
                  <a:off x="6735299" y="1108698"/>
                  <a:ext cx="434124" cy="433758"/>
                </a:xfrm>
                <a:custGeom>
                  <a:avLst/>
                  <a:gdLst>
                    <a:gd name="T0" fmla="*/ 388 w 502"/>
                    <a:gd name="T1" fmla="*/ 388 h 502"/>
                    <a:gd name="T2" fmla="*/ 383 w 502"/>
                    <a:gd name="T3" fmla="*/ 335 h 502"/>
                    <a:gd name="T4" fmla="*/ 334 w 502"/>
                    <a:gd name="T5" fmla="*/ 426 h 502"/>
                    <a:gd name="T6" fmla="*/ 445 w 502"/>
                    <a:gd name="T7" fmla="*/ 251 h 502"/>
                    <a:gd name="T8" fmla="*/ 393 w 502"/>
                    <a:gd name="T9" fmla="*/ 214 h 502"/>
                    <a:gd name="T10" fmla="*/ 392 w 502"/>
                    <a:gd name="T11" fmla="*/ 297 h 502"/>
                    <a:gd name="T12" fmla="*/ 430 w 502"/>
                    <a:gd name="T13" fmla="*/ 176 h 502"/>
                    <a:gd name="T14" fmla="*/ 332 w 502"/>
                    <a:gd name="T15" fmla="*/ 75 h 502"/>
                    <a:gd name="T16" fmla="*/ 385 w 502"/>
                    <a:gd name="T17" fmla="*/ 176 h 502"/>
                    <a:gd name="T18" fmla="*/ 72 w 502"/>
                    <a:gd name="T19" fmla="*/ 176 h 502"/>
                    <a:gd name="T20" fmla="*/ 150 w 502"/>
                    <a:gd name="T21" fmla="*/ 117 h 502"/>
                    <a:gd name="T22" fmla="*/ 114 w 502"/>
                    <a:gd name="T23" fmla="*/ 114 h 502"/>
                    <a:gd name="T24" fmla="*/ 165 w 502"/>
                    <a:gd name="T25" fmla="*/ 176 h 502"/>
                    <a:gd name="T26" fmla="*/ 236 w 502"/>
                    <a:gd name="T27" fmla="*/ 71 h 502"/>
                    <a:gd name="T28" fmla="*/ 165 w 502"/>
                    <a:gd name="T29" fmla="*/ 176 h 502"/>
                    <a:gd name="T30" fmla="*/ 345 w 502"/>
                    <a:gd name="T31" fmla="*/ 176 h 502"/>
                    <a:gd name="T32" fmla="*/ 274 w 502"/>
                    <a:gd name="T33" fmla="*/ 71 h 502"/>
                    <a:gd name="T34" fmla="*/ 354 w 502"/>
                    <a:gd name="T35" fmla="*/ 214 h 502"/>
                    <a:gd name="T36" fmla="*/ 274 w 502"/>
                    <a:gd name="T37" fmla="*/ 297 h 502"/>
                    <a:gd name="T38" fmla="*/ 357 w 502"/>
                    <a:gd name="T39" fmla="*/ 252 h 502"/>
                    <a:gd name="T40" fmla="*/ 236 w 502"/>
                    <a:gd name="T41" fmla="*/ 214 h 502"/>
                    <a:gd name="T42" fmla="*/ 153 w 502"/>
                    <a:gd name="T43" fmla="*/ 252 h 502"/>
                    <a:gd name="T44" fmla="*/ 236 w 502"/>
                    <a:gd name="T45" fmla="*/ 297 h 502"/>
                    <a:gd name="T46" fmla="*/ 118 w 502"/>
                    <a:gd name="T47" fmla="*/ 214 h 502"/>
                    <a:gd name="T48" fmla="*/ 57 w 502"/>
                    <a:gd name="T49" fmla="*/ 251 h 502"/>
                    <a:gd name="T50" fmla="*/ 119 w 502"/>
                    <a:gd name="T51" fmla="*/ 297 h 502"/>
                    <a:gd name="T52" fmla="*/ 118 w 502"/>
                    <a:gd name="T53" fmla="*/ 214 h 502"/>
                    <a:gd name="T54" fmla="*/ 274 w 502"/>
                    <a:gd name="T55" fmla="*/ 335 h 502"/>
                    <a:gd name="T56" fmla="*/ 328 w 502"/>
                    <a:gd name="T57" fmla="*/ 367 h 502"/>
                    <a:gd name="T58" fmla="*/ 236 w 502"/>
                    <a:gd name="T59" fmla="*/ 335 h 502"/>
                    <a:gd name="T60" fmla="*/ 182 w 502"/>
                    <a:gd name="T61" fmla="*/ 367 h 502"/>
                    <a:gd name="T62" fmla="*/ 236 w 502"/>
                    <a:gd name="T63" fmla="*/ 335 h 502"/>
                    <a:gd name="T64" fmla="*/ 77 w 502"/>
                    <a:gd name="T65" fmla="*/ 335 h 502"/>
                    <a:gd name="T66" fmla="*/ 181 w 502"/>
                    <a:gd name="T67" fmla="*/ 431 h 502"/>
                    <a:gd name="T68" fmla="*/ 128 w 502"/>
                    <a:gd name="T69" fmla="*/ 335 h 502"/>
                    <a:gd name="T70" fmla="*/ 251 w 502"/>
                    <a:gd name="T71" fmla="*/ 502 h 502"/>
                    <a:gd name="T72" fmla="*/ 0 w 502"/>
                    <a:gd name="T73" fmla="*/ 251 h 502"/>
                    <a:gd name="T74" fmla="*/ 251 w 502"/>
                    <a:gd name="T75" fmla="*/ 0 h 502"/>
                    <a:gd name="T76" fmla="*/ 502 w 502"/>
                    <a:gd name="T77" fmla="*/ 251 h 5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502" h="502">
                      <a:moveTo>
                        <a:pt x="334" y="426"/>
                      </a:moveTo>
                      <a:cubicBezTo>
                        <a:pt x="355" y="416"/>
                        <a:pt x="373" y="403"/>
                        <a:pt x="388" y="388"/>
                      </a:cubicBezTo>
                      <a:cubicBezTo>
                        <a:pt x="403" y="373"/>
                        <a:pt x="416" y="354"/>
                        <a:pt x="425" y="335"/>
                      </a:cubicBezTo>
                      <a:cubicBezTo>
                        <a:pt x="383" y="335"/>
                        <a:pt x="383" y="335"/>
                        <a:pt x="383" y="335"/>
                      </a:cubicBezTo>
                      <a:cubicBezTo>
                        <a:pt x="377" y="352"/>
                        <a:pt x="370" y="370"/>
                        <a:pt x="362" y="385"/>
                      </a:cubicBezTo>
                      <a:cubicBezTo>
                        <a:pt x="354" y="400"/>
                        <a:pt x="345" y="413"/>
                        <a:pt x="334" y="426"/>
                      </a:cubicBezTo>
                      <a:close/>
                      <a:moveTo>
                        <a:pt x="439" y="297"/>
                      </a:moveTo>
                      <a:cubicBezTo>
                        <a:pt x="443" y="282"/>
                        <a:pt x="445" y="267"/>
                        <a:pt x="445" y="251"/>
                      </a:cubicBezTo>
                      <a:cubicBezTo>
                        <a:pt x="445" y="238"/>
                        <a:pt x="444" y="226"/>
                        <a:pt x="442" y="214"/>
                      </a:cubicBezTo>
                      <a:cubicBezTo>
                        <a:pt x="393" y="214"/>
                        <a:pt x="393" y="214"/>
                        <a:pt x="393" y="214"/>
                      </a:cubicBezTo>
                      <a:cubicBezTo>
                        <a:pt x="395" y="227"/>
                        <a:pt x="395" y="239"/>
                        <a:pt x="395" y="252"/>
                      </a:cubicBezTo>
                      <a:cubicBezTo>
                        <a:pt x="395" y="267"/>
                        <a:pt x="394" y="282"/>
                        <a:pt x="392" y="297"/>
                      </a:cubicBezTo>
                      <a:cubicBezTo>
                        <a:pt x="439" y="297"/>
                        <a:pt x="439" y="297"/>
                        <a:pt x="439" y="297"/>
                      </a:cubicBezTo>
                      <a:close/>
                      <a:moveTo>
                        <a:pt x="430" y="176"/>
                      </a:moveTo>
                      <a:cubicBezTo>
                        <a:pt x="420" y="153"/>
                        <a:pt x="406" y="132"/>
                        <a:pt x="388" y="114"/>
                      </a:cubicBezTo>
                      <a:cubicBezTo>
                        <a:pt x="372" y="98"/>
                        <a:pt x="353" y="84"/>
                        <a:pt x="332" y="75"/>
                      </a:cubicBezTo>
                      <a:cubicBezTo>
                        <a:pt x="343" y="88"/>
                        <a:pt x="353" y="102"/>
                        <a:pt x="361" y="117"/>
                      </a:cubicBezTo>
                      <a:cubicBezTo>
                        <a:pt x="371" y="135"/>
                        <a:pt x="379" y="155"/>
                        <a:pt x="385" y="176"/>
                      </a:cubicBezTo>
                      <a:cubicBezTo>
                        <a:pt x="430" y="176"/>
                        <a:pt x="430" y="176"/>
                        <a:pt x="430" y="176"/>
                      </a:cubicBezTo>
                      <a:close/>
                      <a:moveTo>
                        <a:pt x="72" y="176"/>
                      </a:moveTo>
                      <a:cubicBezTo>
                        <a:pt x="125" y="176"/>
                        <a:pt x="125" y="176"/>
                        <a:pt x="125" y="176"/>
                      </a:cubicBezTo>
                      <a:cubicBezTo>
                        <a:pt x="131" y="155"/>
                        <a:pt x="139" y="135"/>
                        <a:pt x="150" y="117"/>
                      </a:cubicBezTo>
                      <a:cubicBezTo>
                        <a:pt x="159" y="100"/>
                        <a:pt x="170" y="84"/>
                        <a:pt x="183" y="69"/>
                      </a:cubicBezTo>
                      <a:cubicBezTo>
                        <a:pt x="157" y="79"/>
                        <a:pt x="133" y="94"/>
                        <a:pt x="114" y="114"/>
                      </a:cubicBezTo>
                      <a:cubicBezTo>
                        <a:pt x="96" y="132"/>
                        <a:pt x="82" y="153"/>
                        <a:pt x="72" y="176"/>
                      </a:cubicBezTo>
                      <a:close/>
                      <a:moveTo>
                        <a:pt x="165" y="176"/>
                      </a:moveTo>
                      <a:cubicBezTo>
                        <a:pt x="236" y="176"/>
                        <a:pt x="236" y="176"/>
                        <a:pt x="236" y="176"/>
                      </a:cubicBezTo>
                      <a:cubicBezTo>
                        <a:pt x="236" y="71"/>
                        <a:pt x="236" y="71"/>
                        <a:pt x="236" y="71"/>
                      </a:cubicBezTo>
                      <a:cubicBezTo>
                        <a:pt x="215" y="88"/>
                        <a:pt x="197" y="110"/>
                        <a:pt x="183" y="135"/>
                      </a:cubicBezTo>
                      <a:cubicBezTo>
                        <a:pt x="176" y="148"/>
                        <a:pt x="170" y="162"/>
                        <a:pt x="165" y="176"/>
                      </a:cubicBezTo>
                      <a:close/>
                      <a:moveTo>
                        <a:pt x="274" y="176"/>
                      </a:moveTo>
                      <a:cubicBezTo>
                        <a:pt x="345" y="176"/>
                        <a:pt x="345" y="176"/>
                        <a:pt x="345" y="176"/>
                      </a:cubicBezTo>
                      <a:cubicBezTo>
                        <a:pt x="341" y="162"/>
                        <a:pt x="335" y="148"/>
                        <a:pt x="327" y="135"/>
                      </a:cubicBezTo>
                      <a:cubicBezTo>
                        <a:pt x="314" y="110"/>
                        <a:pt x="296" y="88"/>
                        <a:pt x="274" y="71"/>
                      </a:cubicBezTo>
                      <a:cubicBezTo>
                        <a:pt x="274" y="176"/>
                        <a:pt x="274" y="176"/>
                        <a:pt x="274" y="176"/>
                      </a:cubicBezTo>
                      <a:close/>
                      <a:moveTo>
                        <a:pt x="354" y="214"/>
                      </a:moveTo>
                      <a:cubicBezTo>
                        <a:pt x="274" y="214"/>
                        <a:pt x="274" y="214"/>
                        <a:pt x="274" y="214"/>
                      </a:cubicBezTo>
                      <a:cubicBezTo>
                        <a:pt x="274" y="297"/>
                        <a:pt x="274" y="297"/>
                        <a:pt x="274" y="297"/>
                      </a:cubicBezTo>
                      <a:cubicBezTo>
                        <a:pt x="353" y="297"/>
                        <a:pt x="353" y="297"/>
                        <a:pt x="353" y="297"/>
                      </a:cubicBezTo>
                      <a:cubicBezTo>
                        <a:pt x="356" y="282"/>
                        <a:pt x="357" y="267"/>
                        <a:pt x="357" y="252"/>
                      </a:cubicBezTo>
                      <a:cubicBezTo>
                        <a:pt x="357" y="239"/>
                        <a:pt x="356" y="227"/>
                        <a:pt x="354" y="214"/>
                      </a:cubicBezTo>
                      <a:close/>
                      <a:moveTo>
                        <a:pt x="236" y="214"/>
                      </a:moveTo>
                      <a:cubicBezTo>
                        <a:pt x="156" y="214"/>
                        <a:pt x="156" y="214"/>
                        <a:pt x="156" y="214"/>
                      </a:cubicBezTo>
                      <a:cubicBezTo>
                        <a:pt x="154" y="227"/>
                        <a:pt x="153" y="239"/>
                        <a:pt x="153" y="252"/>
                      </a:cubicBezTo>
                      <a:cubicBezTo>
                        <a:pt x="153" y="267"/>
                        <a:pt x="155" y="282"/>
                        <a:pt x="158" y="297"/>
                      </a:cubicBezTo>
                      <a:cubicBezTo>
                        <a:pt x="236" y="297"/>
                        <a:pt x="236" y="297"/>
                        <a:pt x="236" y="297"/>
                      </a:cubicBezTo>
                      <a:cubicBezTo>
                        <a:pt x="236" y="214"/>
                        <a:pt x="236" y="214"/>
                        <a:pt x="236" y="214"/>
                      </a:cubicBezTo>
                      <a:close/>
                      <a:moveTo>
                        <a:pt x="118" y="214"/>
                      </a:moveTo>
                      <a:cubicBezTo>
                        <a:pt x="61" y="214"/>
                        <a:pt x="61" y="214"/>
                        <a:pt x="61" y="214"/>
                      </a:cubicBezTo>
                      <a:cubicBezTo>
                        <a:pt x="59" y="226"/>
                        <a:pt x="57" y="238"/>
                        <a:pt x="57" y="251"/>
                      </a:cubicBezTo>
                      <a:cubicBezTo>
                        <a:pt x="57" y="267"/>
                        <a:pt x="59" y="282"/>
                        <a:pt x="63" y="297"/>
                      </a:cubicBezTo>
                      <a:cubicBezTo>
                        <a:pt x="119" y="297"/>
                        <a:pt x="119" y="297"/>
                        <a:pt x="119" y="297"/>
                      </a:cubicBezTo>
                      <a:cubicBezTo>
                        <a:pt x="116" y="282"/>
                        <a:pt x="115" y="267"/>
                        <a:pt x="115" y="252"/>
                      </a:cubicBezTo>
                      <a:cubicBezTo>
                        <a:pt x="115" y="239"/>
                        <a:pt x="116" y="227"/>
                        <a:pt x="118" y="214"/>
                      </a:cubicBezTo>
                      <a:close/>
                      <a:moveTo>
                        <a:pt x="342" y="335"/>
                      </a:moveTo>
                      <a:cubicBezTo>
                        <a:pt x="274" y="335"/>
                        <a:pt x="274" y="335"/>
                        <a:pt x="274" y="335"/>
                      </a:cubicBezTo>
                      <a:cubicBezTo>
                        <a:pt x="274" y="433"/>
                        <a:pt x="274" y="433"/>
                        <a:pt x="274" y="433"/>
                      </a:cubicBezTo>
                      <a:cubicBezTo>
                        <a:pt x="296" y="415"/>
                        <a:pt x="315" y="392"/>
                        <a:pt x="328" y="367"/>
                      </a:cubicBezTo>
                      <a:cubicBezTo>
                        <a:pt x="334" y="357"/>
                        <a:pt x="338" y="346"/>
                        <a:pt x="342" y="335"/>
                      </a:cubicBezTo>
                      <a:close/>
                      <a:moveTo>
                        <a:pt x="236" y="335"/>
                      </a:moveTo>
                      <a:cubicBezTo>
                        <a:pt x="168" y="335"/>
                        <a:pt x="168" y="335"/>
                        <a:pt x="168" y="335"/>
                      </a:cubicBezTo>
                      <a:cubicBezTo>
                        <a:pt x="172" y="346"/>
                        <a:pt x="177" y="357"/>
                        <a:pt x="182" y="367"/>
                      </a:cubicBezTo>
                      <a:cubicBezTo>
                        <a:pt x="196" y="392"/>
                        <a:pt x="214" y="415"/>
                        <a:pt x="236" y="433"/>
                      </a:cubicBezTo>
                      <a:cubicBezTo>
                        <a:pt x="236" y="335"/>
                        <a:pt x="236" y="335"/>
                        <a:pt x="236" y="335"/>
                      </a:cubicBezTo>
                      <a:close/>
                      <a:moveTo>
                        <a:pt x="128" y="335"/>
                      </a:moveTo>
                      <a:cubicBezTo>
                        <a:pt x="77" y="335"/>
                        <a:pt x="77" y="335"/>
                        <a:pt x="77" y="335"/>
                      </a:cubicBezTo>
                      <a:cubicBezTo>
                        <a:pt x="86" y="354"/>
                        <a:pt x="99" y="373"/>
                        <a:pt x="114" y="388"/>
                      </a:cubicBezTo>
                      <a:cubicBezTo>
                        <a:pt x="133" y="407"/>
                        <a:pt x="155" y="422"/>
                        <a:pt x="181" y="431"/>
                      </a:cubicBezTo>
                      <a:cubicBezTo>
                        <a:pt x="168" y="417"/>
                        <a:pt x="158" y="402"/>
                        <a:pt x="149" y="385"/>
                      </a:cubicBezTo>
                      <a:cubicBezTo>
                        <a:pt x="140" y="370"/>
                        <a:pt x="133" y="352"/>
                        <a:pt x="128" y="335"/>
                      </a:cubicBezTo>
                      <a:close/>
                      <a:moveTo>
                        <a:pt x="429" y="428"/>
                      </a:moveTo>
                      <a:cubicBezTo>
                        <a:pt x="383" y="474"/>
                        <a:pt x="321" y="502"/>
                        <a:pt x="251" y="502"/>
                      </a:cubicBezTo>
                      <a:cubicBezTo>
                        <a:pt x="182" y="502"/>
                        <a:pt x="119" y="474"/>
                        <a:pt x="74" y="428"/>
                      </a:cubicBezTo>
                      <a:cubicBezTo>
                        <a:pt x="28" y="383"/>
                        <a:pt x="0" y="320"/>
                        <a:pt x="0" y="251"/>
                      </a:cubicBezTo>
                      <a:cubicBezTo>
                        <a:pt x="0" y="182"/>
                        <a:pt x="28" y="119"/>
                        <a:pt x="74" y="73"/>
                      </a:cubicBezTo>
                      <a:cubicBezTo>
                        <a:pt x="119" y="28"/>
                        <a:pt x="182" y="0"/>
                        <a:pt x="251" y="0"/>
                      </a:cubicBezTo>
                      <a:cubicBezTo>
                        <a:pt x="321" y="0"/>
                        <a:pt x="383" y="28"/>
                        <a:pt x="429" y="73"/>
                      </a:cubicBezTo>
                      <a:cubicBezTo>
                        <a:pt x="474" y="119"/>
                        <a:pt x="502" y="182"/>
                        <a:pt x="502" y="251"/>
                      </a:cubicBezTo>
                      <a:cubicBezTo>
                        <a:pt x="502" y="320"/>
                        <a:pt x="474" y="383"/>
                        <a:pt x="429" y="42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23" tIns="45711" rIns="91423" bIns="45711" numCol="1" anchor="t" anchorCtr="0" compatLnSpc="1"/>
                <a:p>
                  <a:endParaRPr lang="zh-CN" altLang="en-US" sz="100"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22" name="组合 21"/>
            <p:cNvGrpSpPr/>
            <p:nvPr/>
          </p:nvGrpSpPr>
          <p:grpSpPr>
            <a:xfrm>
              <a:off x="11147" y="5035"/>
              <a:ext cx="7696" cy="4230"/>
              <a:chOff x="11147" y="5035"/>
              <a:chExt cx="7696" cy="4230"/>
            </a:xfrm>
          </p:grpSpPr>
          <p:sp>
            <p:nvSpPr>
              <p:cNvPr id="24" name="文本框 23"/>
              <p:cNvSpPr txBox="1"/>
              <p:nvPr/>
            </p:nvSpPr>
            <p:spPr>
              <a:xfrm>
                <a:off x="11147" y="5035"/>
                <a:ext cx="7241" cy="10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p>
                <a:pPr algn="l" eaLnBrk="1" hangingPunct="1">
                  <a:spcBef>
                    <a:spcPct val="50000"/>
                  </a:spcBef>
                  <a:defRPr/>
                </a:pPr>
                <a:r>
                  <a:rPr lang="zh-CN" altLang="en-US" sz="1800" b="1" noProof="0" dirty="0">
                    <a:ln>
                      <a:noFill/>
                    </a:ln>
                    <a:effectLst/>
                    <a:uLnTx/>
                    <a:uFillTx/>
                    <a:latin typeface="黑体" panose="02010609060101010101" charset="-122"/>
                    <a:ea typeface="黑体" panose="02010609060101010101" charset="-122"/>
                    <a:sym typeface="+mn-ea"/>
                  </a:rPr>
                  <a:t>以“发挥学校的主导性、院系的积极性、学生</a:t>
                </a:r>
                <a:endParaRPr lang="zh-CN" altLang="en-US" sz="1800" b="1" noProof="0" dirty="0">
                  <a:ln>
                    <a:noFill/>
                  </a:ln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sym typeface="+mn-ea"/>
                </a:endParaRPr>
              </a:p>
              <a:p>
                <a:pPr algn="l" eaLnBrk="1" hangingPunct="1">
                  <a:spcBef>
                    <a:spcPct val="50000"/>
                  </a:spcBef>
                  <a:defRPr/>
                </a:pPr>
                <a:r>
                  <a:rPr lang="zh-CN" altLang="en-US" sz="1800" b="1" noProof="0" dirty="0">
                    <a:ln>
                      <a:noFill/>
                    </a:ln>
                    <a:effectLst/>
                    <a:uLnTx/>
                    <a:uFillTx/>
                    <a:latin typeface="黑体" panose="02010609060101010101" charset="-122"/>
                    <a:ea typeface="黑体" panose="02010609060101010101" charset="-122"/>
                    <a:sym typeface="+mn-ea"/>
                  </a:rPr>
                  <a:t>的主体性”为立足点，</a:t>
                </a:r>
                <a:r>
                  <a:rPr lang="zh-CN" altLang="en-US" sz="1800" b="1" noProof="0" dirty="0"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uLnTx/>
                    <a:uFillTx/>
                    <a:latin typeface="黑体" panose="02010609060101010101" charset="-122"/>
                    <a:ea typeface="黑体" panose="02010609060101010101" charset="-122"/>
                    <a:sym typeface="+mn-ea"/>
                  </a:rPr>
                  <a:t>精心实施</a:t>
                </a:r>
                <a:r>
                  <a:rPr lang="zh-CN" altLang="en-US" sz="1800" b="1" noProof="0" dirty="0">
                    <a:ln>
                      <a:noFill/>
                    </a:ln>
                    <a:effectLst/>
                    <a:uLnTx/>
                    <a:uFillTx/>
                    <a:latin typeface="黑体" panose="02010609060101010101" charset="-122"/>
                    <a:ea typeface="黑体" panose="02010609060101010101" charset="-122"/>
                    <a:sym typeface="+mn-ea"/>
                  </a:rPr>
                  <a:t>养成教育项目</a:t>
                </a:r>
                <a:endParaRPr lang="zh-CN" altLang="en-US" sz="1800" b="1" dirty="0" smtClean="0">
                  <a:solidFill>
                    <a:schemeClr val="accent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" name="文本框 24"/>
              <p:cNvSpPr txBox="1"/>
              <p:nvPr/>
            </p:nvSpPr>
            <p:spPr>
              <a:xfrm>
                <a:off x="11241" y="6866"/>
                <a:ext cx="7602" cy="23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p>
                <a:pPr marL="0" marR="0" lvl="0" indent="0" algn="l" defTabSz="914400" rtl="0" eaLnBrk="1" fontAlgn="base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lang="zh-CN" altLang="en-US" sz="1800" b="1" noProof="0" dirty="0">
                    <a:ln>
                      <a:noFill/>
                    </a:ln>
                    <a:effectLst/>
                    <a:uLnTx/>
                    <a:uFillTx/>
                    <a:latin typeface="黑体" panose="02010609060101010101" charset="-122"/>
                    <a:ea typeface="黑体" panose="02010609060101010101" charset="-122"/>
                    <a:sym typeface="+mn-ea"/>
                  </a:rPr>
                  <a:t>以“精细化、规模化、品牌化”为基本点，</a:t>
                </a:r>
                <a:endParaRPr lang="zh-CN" altLang="en-US" sz="1800" b="1" noProof="0" dirty="0">
                  <a:ln>
                    <a:noFill/>
                  </a:ln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sym typeface="+mn-ea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lang="zh-CN" altLang="en-US" sz="1800" b="1" noProof="0" dirty="0"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uLnTx/>
                    <a:uFillTx/>
                    <a:latin typeface="黑体" panose="02010609060101010101" charset="-122"/>
                    <a:ea typeface="黑体" panose="02010609060101010101" charset="-122"/>
                    <a:sym typeface="+mn-ea"/>
                  </a:rPr>
                  <a:t>积极推广</a:t>
                </a:r>
                <a:r>
                  <a:rPr lang="zh-CN" altLang="en-US" sz="1800" b="1" noProof="0" dirty="0">
                    <a:ln>
                      <a:noFill/>
                    </a:ln>
                    <a:effectLst/>
                    <a:uLnTx/>
                    <a:uFillTx/>
                    <a:latin typeface="黑体" panose="02010609060101010101" charset="-122"/>
                    <a:ea typeface="黑体" panose="02010609060101010101" charset="-122"/>
                    <a:sym typeface="+mn-ea"/>
                  </a:rPr>
                  <a:t>养成教育项目</a:t>
                </a: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cs"/>
                </a:endParaRPr>
              </a:p>
              <a:p>
                <a:pPr marL="0" marR="0" lvl="0" indent="0" algn="l" rtl="0" eaLnBrk="1" latinLnBrk="0" hangingPunct="1">
                  <a:spcBef>
                    <a:spcPct val="50000"/>
                  </a:spcBef>
                  <a:spcAft>
                    <a:spcPct val="0"/>
                  </a:spcAft>
                  <a:buNone/>
                  <a:defRPr/>
                </a:pPr>
                <a:endParaRPr lang="zh-CN" altLang="en-US" sz="1800" b="1" dirty="0" smtClean="0">
                  <a:solidFill>
                    <a:srgbClr val="FF0000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  <a:p>
                <a:endParaRPr lang="zh-CN" altLang="en-US" sz="1800" b="1" dirty="0" smtClean="0">
                  <a:solidFill>
                    <a:schemeClr val="accent6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97251"/>
    </mc:Choice>
    <mc:Fallback>
      <p:transition spd="slow" advTm="972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组合 67"/>
          <p:cNvGrpSpPr/>
          <p:nvPr/>
        </p:nvGrpSpPr>
        <p:grpSpPr>
          <a:xfrm>
            <a:off x="8548617" y="2278204"/>
            <a:ext cx="2947804" cy="4479925"/>
            <a:chOff x="9133" y="3599"/>
            <a:chExt cx="5596" cy="7055"/>
          </a:xfrm>
        </p:grpSpPr>
        <p:sp>
          <p:nvSpPr>
            <p:cNvPr id="69" name="文本框 54"/>
            <p:cNvSpPr txBox="1"/>
            <p:nvPr/>
          </p:nvSpPr>
          <p:spPr>
            <a:xfrm>
              <a:off x="9133" y="3599"/>
              <a:ext cx="5596" cy="1713"/>
            </a:xfrm>
            <a:prstGeom prst="rect">
              <a:avLst/>
            </a:prstGeom>
            <a:solidFill>
              <a:srgbClr val="A91D21"/>
            </a:solidFill>
            <a:ln w="12700" cmpd="sng">
              <a:solidFill>
                <a:srgbClr val="C00000"/>
              </a:solidFill>
              <a:prstDash val="sysDot"/>
            </a:ln>
          </p:spPr>
          <p:txBody>
            <a:bodyPr wrap="square" rtlCol="0" anchor="t"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r>
                <a:rPr lang="zh-CN" altLang="en-US" b="1" dirty="0" smtClean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rPr>
                <a:t>拍摄</a:t>
              </a:r>
              <a:r>
                <a:rPr lang="en-US" altLang="zh-CN" b="1" dirty="0" smtClean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rPr>
                <a:t>《</a:t>
              </a:r>
              <a:r>
                <a:rPr lang="zh-CN" altLang="en-US" b="1" dirty="0" smtClean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rPr>
                <a:t>美景长春</a:t>
              </a:r>
              <a:r>
                <a:rPr lang="en-US" altLang="zh-CN" b="1" dirty="0" smtClean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rPr>
                <a:t>》</a:t>
              </a:r>
              <a:r>
                <a:rPr lang="zh-CN" altLang="en-US" b="1" dirty="0" smtClean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rPr>
                <a:t>等宣传片    </a:t>
              </a:r>
              <a:endParaRPr lang="zh-CN" altLang="en-US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endParaRPr>
            </a:p>
            <a:p>
              <a:pPr marL="0" marR="0" indent="0" algn="l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r>
                <a:rPr lang="zh-CN" altLang="en-US" b="1" dirty="0" smtClean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rPr>
                <a:t>理性爱国辩论赛、萨德</a:t>
              </a:r>
              <a:endParaRPr lang="zh-CN" altLang="en-US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endParaRPr>
            </a:p>
            <a:p>
              <a:pPr marL="0" marR="0" indent="0" algn="l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r>
                <a:rPr lang="zh-CN" altLang="en-US" b="1" dirty="0" smtClean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</a:rPr>
                <a:t>诗词大赛、书法大赛</a:t>
              </a:r>
              <a:endParaRPr lang="zh-CN" altLang="en-US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71" name="文本框 65"/>
            <p:cNvSpPr txBox="1"/>
            <p:nvPr/>
          </p:nvSpPr>
          <p:spPr>
            <a:xfrm>
              <a:off x="9202" y="5821"/>
              <a:ext cx="5527" cy="1190"/>
            </a:xfrm>
            <a:prstGeom prst="rect">
              <a:avLst/>
            </a:prstGeom>
            <a:solidFill>
              <a:srgbClr val="A91D21"/>
            </a:solidFill>
            <a:ln w="12700" cmpd="sng">
              <a:solidFill>
                <a:srgbClr val="C00000"/>
              </a:solidFill>
              <a:prstDash val="sysDot"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b="1" dirty="0" smtClean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</a:rPr>
                <a:t> </a:t>
              </a:r>
              <a:r>
                <a:rPr lang="zh-CN" altLang="en-US" b="1" dirty="0" smtClean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</a:rPr>
                <a:t>文化进社区、助老扶残</a:t>
              </a:r>
              <a:endParaRPr lang="en-US" altLang="zh-CN" b="1" dirty="0" smtClean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endParaRPr>
            </a:p>
            <a:p>
              <a:pPr>
                <a:lnSpc>
                  <a:spcPct val="120000"/>
                </a:lnSpc>
              </a:pPr>
              <a:r>
                <a:rPr lang="zh-CN" altLang="en-US" b="1" dirty="0" smtClean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</a:rPr>
                <a:t> 暑期三下乡、吉青家园</a:t>
              </a:r>
              <a:endParaRPr lang="zh-CN" altLang="en-US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94" name="文本框 82"/>
            <p:cNvSpPr txBox="1"/>
            <p:nvPr/>
          </p:nvSpPr>
          <p:spPr>
            <a:xfrm>
              <a:off x="9202" y="7500"/>
              <a:ext cx="5527" cy="1713"/>
            </a:xfrm>
            <a:prstGeom prst="rect">
              <a:avLst/>
            </a:prstGeom>
            <a:solidFill>
              <a:srgbClr val="A91D21"/>
            </a:solidFill>
            <a:ln w="12700" cmpd="sng">
              <a:solidFill>
                <a:schemeClr val="accent1">
                  <a:shade val="50000"/>
                </a:schemeClr>
              </a:solidFill>
              <a:prstDash val="sysDot"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b="1" dirty="0" smtClean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</a:rPr>
                <a:t>给父母的一封信</a:t>
              </a:r>
              <a:endParaRPr lang="en-US" altLang="zh-CN" b="1" dirty="0" smtClean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endParaRPr>
            </a:p>
            <a:p>
              <a:pPr>
                <a:lnSpc>
                  <a:spcPct val="120000"/>
                </a:lnSpc>
              </a:pPr>
              <a:r>
                <a:rPr lang="zh-CN" altLang="en-US" b="1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</a:rPr>
                <a:t>朋辈互助游戏</a:t>
              </a:r>
              <a:endParaRPr lang="zh-CN" altLang="en-US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endParaRPr>
            </a:p>
            <a:p>
              <a:pPr>
                <a:lnSpc>
                  <a:spcPct val="120000"/>
                </a:lnSpc>
              </a:pPr>
              <a:r>
                <a:rPr lang="zh-CN" altLang="en-US" b="1" dirty="0" smtClean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rPr>
                <a:t>校</a:t>
              </a:r>
              <a:r>
                <a:rPr lang="zh-CN" altLang="en-US" b="1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rPr>
                <a:t>外活动、拓展训练</a:t>
              </a:r>
              <a:endParaRPr lang="zh-CN" altLang="en-US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95" name="文本框 85"/>
            <p:cNvSpPr txBox="1"/>
            <p:nvPr/>
          </p:nvSpPr>
          <p:spPr>
            <a:xfrm>
              <a:off x="9202" y="9464"/>
              <a:ext cx="5527" cy="1190"/>
            </a:xfrm>
            <a:prstGeom prst="rect">
              <a:avLst/>
            </a:prstGeom>
            <a:solidFill>
              <a:srgbClr val="A91D21"/>
            </a:solidFill>
            <a:ln w="12700" cmpd="sng">
              <a:solidFill>
                <a:schemeClr val="accent1">
                  <a:shade val="50000"/>
                </a:schemeClr>
              </a:solidFill>
              <a:prstDash val="sysDot"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b="1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rPr>
                <a:t>深</a:t>
              </a:r>
              <a:r>
                <a:rPr lang="zh-CN" altLang="en-US" b="1" dirty="0" smtClean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rPr>
                <a:t>化 </a:t>
              </a:r>
              <a:r>
                <a:rPr lang="en-US" altLang="zh-CN" b="1" dirty="0" smtClean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rPr>
                <a:t>“</a:t>
              </a:r>
              <a:r>
                <a:rPr lang="zh-CN" altLang="en-US" b="1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rPr>
                <a:t>二无四有一提前</a:t>
              </a:r>
              <a:r>
                <a:rPr lang="en-US" altLang="zh-CN" b="1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rPr>
                <a:t>”</a:t>
              </a:r>
              <a:endParaRPr lang="en-US" altLang="zh-CN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endParaRPr>
            </a:p>
            <a:p>
              <a:pPr>
                <a:lnSpc>
                  <a:spcPct val="120000"/>
                </a:lnSpc>
              </a:pPr>
              <a:r>
                <a:rPr lang="zh-CN" altLang="en-US" b="1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rPr>
                <a:t>职业生涯规划</a:t>
              </a:r>
              <a:endParaRPr lang="zh-CN" altLang="en-US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endParaRPr>
            </a:p>
          </p:txBody>
        </p:sp>
      </p:grpSp>
      <p:sp>
        <p:nvSpPr>
          <p:cNvPr id="7" name="矩形 14"/>
          <p:cNvSpPr>
            <a:spLocks noChangeArrowheads="1"/>
          </p:cNvSpPr>
          <p:nvPr/>
        </p:nvSpPr>
        <p:spPr bwMode="auto">
          <a:xfrm>
            <a:off x="0" y="1347526"/>
            <a:ext cx="12192000" cy="806077"/>
          </a:xfrm>
          <a:prstGeom prst="rect">
            <a:avLst/>
          </a:prstGeom>
          <a:blipFill dpi="0" rotWithShape="1">
            <a:blip r:embed="rId1" cstate="print"/>
            <a:srcRect/>
            <a:stretch>
              <a:fillRect b="-750154"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170" tIns="46990" rIns="90170" bIns="46990" anchor="ctr"/>
          <a:lstStyle/>
          <a:p>
            <a:pPr algn="ctr"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pic>
        <p:nvPicPr>
          <p:cNvPr id="3" name="图片 -2147482616" descr="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1790" y="141605"/>
            <a:ext cx="3636645" cy="98361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7" name="组合 46"/>
          <p:cNvGrpSpPr/>
          <p:nvPr/>
        </p:nvGrpSpPr>
        <p:grpSpPr>
          <a:xfrm>
            <a:off x="173207" y="2287729"/>
            <a:ext cx="7718741" cy="4521336"/>
            <a:chOff x="1002" y="3460"/>
            <a:chExt cx="10425" cy="6507"/>
          </a:xfrm>
        </p:grpSpPr>
        <p:sp>
          <p:nvSpPr>
            <p:cNvPr id="22" name="矩形 21"/>
            <p:cNvSpPr/>
            <p:nvPr/>
          </p:nvSpPr>
          <p:spPr>
            <a:xfrm>
              <a:off x="2839" y="7502"/>
              <a:ext cx="1134" cy="567"/>
            </a:xfrm>
            <a:prstGeom prst="rect">
              <a:avLst/>
            </a:prstGeom>
            <a:solidFill>
              <a:srgbClr val="C00000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r>
                <a:rPr lang="zh-CN" altLang="en-US" sz="2000" b="1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rPr>
                <a:t>他人</a:t>
              </a:r>
              <a:endParaRPr kumimoji="0" lang="zh-CN" altLang="en-US" sz="20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黑体" panose="02010609060101010101" charset="-122"/>
                <a:ea typeface="黑体" panose="02010609060101010101" charset="-122"/>
                <a:sym typeface="+mn-ea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2879" y="5515"/>
              <a:ext cx="1134" cy="567"/>
            </a:xfrm>
            <a:prstGeom prst="rect">
              <a:avLst/>
            </a:prstGeom>
            <a:solidFill>
              <a:srgbClr val="C00000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r>
                <a:rPr lang="zh-CN" altLang="en-US" sz="2000" b="1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rPr>
                <a:t>社会</a:t>
              </a:r>
              <a:endParaRPr kumimoji="0" lang="zh-CN" altLang="en-US" sz="20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黑体" panose="02010609060101010101" charset="-122"/>
                <a:ea typeface="黑体" panose="02010609060101010101" charset="-122"/>
                <a:sym typeface="+mn-ea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2854" y="3982"/>
              <a:ext cx="1134" cy="567"/>
            </a:xfrm>
            <a:prstGeom prst="rect">
              <a:avLst/>
            </a:prstGeom>
            <a:solidFill>
              <a:srgbClr val="C00000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r>
                <a:rPr lang="zh-CN" altLang="en-US" sz="2000" b="1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rPr>
                <a:t>国家</a:t>
              </a:r>
              <a:endParaRPr kumimoji="0" lang="zh-CN" altLang="en-US" sz="20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黑体" panose="02010609060101010101" charset="-122"/>
                <a:ea typeface="黑体" panose="02010609060101010101" charset="-122"/>
                <a:sym typeface="+mn-ea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1002" y="5015"/>
              <a:ext cx="766" cy="3805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r>
                <a:rPr kumimoji="0" lang="zh-CN" altLang="en-US" sz="2400" b="1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charset="-122"/>
                  <a:ea typeface="黑体" panose="02010609060101010101" charset="-122"/>
                </a:rPr>
                <a:t>养成负责的习惯</a:t>
              </a:r>
              <a:endParaRPr kumimoji="0" lang="zh-CN" altLang="en-US" sz="24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2" name="矩形 1"/>
            <p:cNvSpPr/>
            <p:nvPr/>
          </p:nvSpPr>
          <p:spPr>
            <a:xfrm>
              <a:off x="2949" y="9003"/>
              <a:ext cx="1134" cy="567"/>
            </a:xfrm>
            <a:prstGeom prst="rect">
              <a:avLst/>
            </a:prstGeom>
            <a:solidFill>
              <a:srgbClr val="C00000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r>
                <a:rPr lang="zh-CN" altLang="en-US" sz="2000" b="1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rPr>
                <a:t>自己</a:t>
              </a:r>
              <a:endParaRPr kumimoji="0" lang="zh-CN" altLang="en-US" sz="20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黑体" panose="02010609060101010101" charset="-122"/>
                <a:ea typeface="黑体" panose="02010609060101010101" charset="-122"/>
                <a:sym typeface="+mn-ea"/>
              </a:endParaRPr>
            </a:p>
          </p:txBody>
        </p:sp>
        <p:cxnSp>
          <p:nvCxnSpPr>
            <p:cNvPr id="6" name="直接连接符 5"/>
            <p:cNvCxnSpPr/>
            <p:nvPr/>
          </p:nvCxnSpPr>
          <p:spPr>
            <a:xfrm>
              <a:off x="1769" y="6698"/>
              <a:ext cx="535" cy="0"/>
            </a:xfrm>
            <a:prstGeom prst="line">
              <a:avLst/>
            </a:prstGeom>
            <a:ln>
              <a:solidFill>
                <a:srgbClr val="C00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>
              <a:off x="2321" y="7785"/>
              <a:ext cx="533" cy="0"/>
            </a:xfrm>
            <a:prstGeom prst="line">
              <a:avLst/>
            </a:prstGeom>
            <a:ln>
              <a:solidFill>
                <a:srgbClr val="C00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>
              <a:off x="2356" y="5798"/>
              <a:ext cx="533" cy="0"/>
            </a:xfrm>
            <a:prstGeom prst="line">
              <a:avLst/>
            </a:prstGeom>
            <a:ln>
              <a:solidFill>
                <a:srgbClr val="C00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左中括号 35"/>
            <p:cNvSpPr/>
            <p:nvPr/>
          </p:nvSpPr>
          <p:spPr>
            <a:xfrm>
              <a:off x="2343" y="4246"/>
              <a:ext cx="591" cy="5118"/>
            </a:xfrm>
            <a:prstGeom prst="leftBracket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sp>
          <p:nvSpPr>
            <p:cNvPr id="37" name="左大括号 36"/>
            <p:cNvSpPr/>
            <p:nvPr/>
          </p:nvSpPr>
          <p:spPr>
            <a:xfrm>
              <a:off x="4030" y="3670"/>
              <a:ext cx="135" cy="1277"/>
            </a:xfrm>
            <a:prstGeom prst="leftBrac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8" name="左大括号 37"/>
            <p:cNvSpPr/>
            <p:nvPr/>
          </p:nvSpPr>
          <p:spPr>
            <a:xfrm>
              <a:off x="4032" y="5190"/>
              <a:ext cx="135" cy="1277"/>
            </a:xfrm>
            <a:prstGeom prst="leftBrac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9" name="左大括号 38"/>
            <p:cNvSpPr/>
            <p:nvPr/>
          </p:nvSpPr>
          <p:spPr>
            <a:xfrm>
              <a:off x="4012" y="7150"/>
              <a:ext cx="135" cy="1277"/>
            </a:xfrm>
            <a:prstGeom prst="leftBrac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0" name="左大括号 39"/>
            <p:cNvSpPr/>
            <p:nvPr/>
          </p:nvSpPr>
          <p:spPr>
            <a:xfrm>
              <a:off x="4100" y="8690"/>
              <a:ext cx="135" cy="1277"/>
            </a:xfrm>
            <a:prstGeom prst="leftBrac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4165" y="3460"/>
              <a:ext cx="3155" cy="1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b="1" dirty="0">
                  <a:solidFill>
                    <a:srgbClr val="C00000"/>
                  </a:solidFill>
                  <a:latin typeface="黑体" panose="02010609060101010101" charset="-122"/>
                  <a:ea typeface="黑体" panose="02010609060101010101" charset="-122"/>
                </a:rPr>
                <a:t>1.</a:t>
              </a:r>
              <a:r>
                <a:rPr lang="zh-CN" altLang="en-US" b="1" dirty="0">
                  <a:solidFill>
                    <a:srgbClr val="C00000"/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rPr>
                <a:t>爱祖国的大好河山</a:t>
              </a:r>
              <a:endParaRPr lang="zh-CN" altLang="en-US" b="1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+mn-ea"/>
              </a:endParaRPr>
            </a:p>
            <a:p>
              <a:pPr>
                <a:lnSpc>
                  <a:spcPct val="120000"/>
                </a:lnSpc>
              </a:pPr>
              <a:r>
                <a:rPr lang="en-US" altLang="zh-CN" b="1" dirty="0">
                  <a:solidFill>
                    <a:srgbClr val="C00000"/>
                  </a:solidFill>
                  <a:latin typeface="黑体" panose="02010609060101010101" charset="-122"/>
                  <a:ea typeface="黑体" panose="02010609060101010101" charset="-122"/>
                </a:rPr>
                <a:t>2.</a:t>
              </a:r>
              <a:r>
                <a:rPr lang="zh-CN" altLang="en-US" b="1" dirty="0">
                  <a:solidFill>
                    <a:srgbClr val="C00000"/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rPr>
                <a:t>爱我们的骨肉同胞</a:t>
              </a:r>
              <a:endParaRPr lang="zh-CN" altLang="en-US" b="1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+mn-ea"/>
              </a:endParaRPr>
            </a:p>
            <a:p>
              <a:pPr>
                <a:lnSpc>
                  <a:spcPct val="120000"/>
                </a:lnSpc>
              </a:pPr>
              <a:r>
                <a:rPr lang="en-US" altLang="zh-CN" b="1" dirty="0">
                  <a:solidFill>
                    <a:srgbClr val="C00000"/>
                  </a:solidFill>
                  <a:latin typeface="黑体" panose="02010609060101010101" charset="-122"/>
                  <a:ea typeface="黑体" panose="02010609060101010101" charset="-122"/>
                </a:rPr>
                <a:t>3.</a:t>
              </a:r>
              <a:r>
                <a:rPr lang="zh-CN" altLang="en-US" b="1" dirty="0">
                  <a:solidFill>
                    <a:srgbClr val="C00000"/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rPr>
                <a:t>爱中华的灿烂文化</a:t>
              </a:r>
              <a:endParaRPr lang="zh-CN" altLang="en-US" b="1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+mn-ea"/>
              </a:endParaRP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8798" y="5015"/>
              <a:ext cx="2629" cy="6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endParaRPr lang="zh-CN" altLang="en-US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4235" y="6877"/>
              <a:ext cx="2629" cy="1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b="1">
                  <a:solidFill>
                    <a:srgbClr val="C00000"/>
                  </a:solidFill>
                  <a:latin typeface="黑体" panose="02010609060101010101" charset="-122"/>
                  <a:ea typeface="黑体" panose="02010609060101010101" charset="-122"/>
                </a:rPr>
                <a:t>1.</a:t>
              </a:r>
              <a:r>
                <a:rPr lang="zh-CN" altLang="en-US" b="1">
                  <a:solidFill>
                    <a:srgbClr val="C00000"/>
                  </a:solidFill>
                  <a:latin typeface="黑体" panose="02010609060101010101" charset="-122"/>
                  <a:ea typeface="黑体" panose="02010609060101010101" charset="-122"/>
                </a:rPr>
                <a:t>对父母的感恩</a:t>
              </a:r>
              <a:endParaRPr lang="zh-CN" altLang="en-US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</a:endParaRPr>
            </a:p>
            <a:p>
              <a:pPr>
                <a:lnSpc>
                  <a:spcPct val="120000"/>
                </a:lnSpc>
              </a:pPr>
              <a:r>
                <a:rPr lang="en-US" altLang="zh-CN" b="1">
                  <a:solidFill>
                    <a:srgbClr val="C00000"/>
                  </a:solidFill>
                  <a:latin typeface="黑体" panose="02010609060101010101" charset="-122"/>
                  <a:ea typeface="黑体" panose="02010609060101010101" charset="-122"/>
                </a:rPr>
                <a:t>2.</a:t>
              </a:r>
              <a:r>
                <a:rPr lang="zh-CN" altLang="en-US" b="1">
                  <a:solidFill>
                    <a:srgbClr val="C00000"/>
                  </a:solidFill>
                  <a:latin typeface="黑体" panose="02010609060101010101" charset="-122"/>
                  <a:ea typeface="黑体" panose="02010609060101010101" charset="-122"/>
                </a:rPr>
                <a:t>对同学的责任</a:t>
              </a:r>
              <a:endParaRPr lang="zh-CN" altLang="en-US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</a:endParaRPr>
            </a:p>
            <a:p>
              <a:pPr>
                <a:lnSpc>
                  <a:spcPct val="120000"/>
                </a:lnSpc>
              </a:pPr>
              <a:r>
                <a:rPr lang="en-US" altLang="zh-CN" b="1">
                  <a:solidFill>
                    <a:srgbClr val="C00000"/>
                  </a:solidFill>
                  <a:latin typeface="黑体" panose="02010609060101010101" charset="-122"/>
                  <a:ea typeface="黑体" panose="02010609060101010101" charset="-122"/>
                </a:rPr>
                <a:t>3.</a:t>
              </a:r>
              <a:r>
                <a:rPr lang="zh-CN" altLang="en-US" b="1">
                  <a:solidFill>
                    <a:srgbClr val="C00000"/>
                  </a:solidFill>
                  <a:latin typeface="黑体" panose="02010609060101010101" charset="-122"/>
                  <a:ea typeface="黑体" panose="02010609060101010101" charset="-122"/>
                </a:rPr>
                <a:t>对朋友的责任</a:t>
              </a:r>
              <a:endParaRPr lang="zh-CN" altLang="en-US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44" name="文本框 43"/>
            <p:cNvSpPr txBox="1"/>
            <p:nvPr/>
          </p:nvSpPr>
          <p:spPr>
            <a:xfrm>
              <a:off x="4235" y="8745"/>
              <a:ext cx="3085" cy="11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altLang="zh-CN" b="1">
                  <a:solidFill>
                    <a:srgbClr val="C00000"/>
                  </a:solidFill>
                  <a:latin typeface="黑体" panose="02010609060101010101" charset="-122"/>
                  <a:ea typeface="黑体" panose="02010609060101010101" charset="-122"/>
                </a:rPr>
                <a:t>1.</a:t>
              </a:r>
              <a:r>
                <a:rPr lang="zh-CN" altLang="en-US" b="1">
                  <a:solidFill>
                    <a:srgbClr val="C00000"/>
                  </a:solidFill>
                  <a:latin typeface="黑体" panose="02010609060101010101" charset="-122"/>
                  <a:ea typeface="黑体" panose="02010609060101010101" charset="-122"/>
                </a:rPr>
                <a:t>对自己的</a:t>
              </a:r>
              <a:r>
                <a:rPr lang="zh-CN" altLang="en-US" b="1">
                  <a:solidFill>
                    <a:srgbClr val="C00000"/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rPr>
                <a:t>学业负责</a:t>
              </a:r>
              <a:endParaRPr lang="zh-CN" altLang="en-US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+mn-ea"/>
              </a:endParaRPr>
            </a:p>
            <a:p>
              <a:pPr>
                <a:lnSpc>
                  <a:spcPct val="130000"/>
                </a:lnSpc>
              </a:pPr>
              <a:r>
                <a:rPr lang="en-US" altLang="zh-CN" b="1">
                  <a:solidFill>
                    <a:srgbClr val="C00000"/>
                  </a:solidFill>
                  <a:latin typeface="黑体" panose="02010609060101010101" charset="-122"/>
                  <a:ea typeface="黑体" panose="02010609060101010101" charset="-122"/>
                </a:rPr>
                <a:t>2.</a:t>
              </a:r>
              <a:r>
                <a:rPr lang="zh-CN" altLang="en-US" b="1">
                  <a:solidFill>
                    <a:srgbClr val="C00000"/>
                  </a:solidFill>
                  <a:latin typeface="黑体" panose="02010609060101010101" charset="-122"/>
                  <a:ea typeface="黑体" panose="02010609060101010101" charset="-122"/>
                </a:rPr>
                <a:t>对自己的人生负责</a:t>
              </a:r>
              <a:endParaRPr lang="zh-CN" altLang="en-US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87" name="组合 86"/>
          <p:cNvGrpSpPr/>
          <p:nvPr/>
        </p:nvGrpSpPr>
        <p:grpSpPr>
          <a:xfrm>
            <a:off x="3627906" y="2287714"/>
            <a:ext cx="4450152" cy="4479925"/>
            <a:chOff x="6281" y="3599"/>
            <a:chExt cx="8448" cy="7055"/>
          </a:xfrm>
        </p:grpSpPr>
        <p:sp>
          <p:nvSpPr>
            <p:cNvPr id="55" name="文本框 54"/>
            <p:cNvSpPr txBox="1"/>
            <p:nvPr/>
          </p:nvSpPr>
          <p:spPr>
            <a:xfrm>
              <a:off x="9133" y="3599"/>
              <a:ext cx="5596" cy="1713"/>
            </a:xfrm>
            <a:prstGeom prst="rect">
              <a:avLst/>
            </a:prstGeom>
            <a:noFill/>
            <a:ln w="28575" cmpd="sng">
              <a:solidFill>
                <a:srgbClr val="A91D21"/>
              </a:solidFill>
              <a:prstDash val="solid"/>
            </a:ln>
          </p:spPr>
          <p:txBody>
            <a:bodyPr wrap="square" rtlCol="0" anchor="t"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r>
                <a:rPr lang="zh-CN" altLang="en-US" b="1" dirty="0">
                  <a:latin typeface="黑体" panose="02010609060101010101" charset="-122"/>
                  <a:ea typeface="黑体" panose="02010609060101010101" charset="-122"/>
                  <a:sym typeface="+mn-ea"/>
                </a:rPr>
                <a:t>《全景中国》激</a:t>
              </a:r>
              <a:r>
                <a:rPr lang="zh-CN" altLang="en-US" b="1" dirty="0" smtClean="0">
                  <a:latin typeface="黑体" panose="02010609060101010101" charset="-122"/>
                  <a:ea typeface="黑体" panose="02010609060101010101" charset="-122"/>
                  <a:sym typeface="+mn-ea"/>
                </a:rPr>
                <a:t>发爱</a:t>
              </a:r>
              <a:r>
                <a:rPr lang="zh-CN" altLang="en-US" b="1" dirty="0">
                  <a:latin typeface="黑体" panose="02010609060101010101" charset="-122"/>
                  <a:ea typeface="黑体" panose="02010609060101010101" charset="-122"/>
                  <a:sym typeface="+mn-ea"/>
                </a:rPr>
                <a:t>国热情    </a:t>
              </a:r>
              <a:endParaRPr lang="zh-CN" altLang="en-US" b="1" dirty="0">
                <a:latin typeface="黑体" panose="02010609060101010101" charset="-122"/>
                <a:ea typeface="黑体" panose="02010609060101010101" charset="-122"/>
              </a:endParaRPr>
            </a:p>
            <a:p>
              <a:pPr marL="0" marR="0" indent="0" algn="l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r>
                <a:rPr lang="zh-CN" altLang="en-US" b="1" dirty="0">
                  <a:latin typeface="黑体" panose="02010609060101010101" charset="-122"/>
                  <a:ea typeface="黑体" panose="02010609060101010101" charset="-122"/>
                  <a:sym typeface="+mn-ea"/>
                </a:rPr>
                <a:t> 维和部</a:t>
              </a:r>
              <a:r>
                <a:rPr lang="zh-CN" altLang="en-US" b="1" dirty="0" smtClean="0">
                  <a:latin typeface="黑体" panose="02010609060101010101" charset="-122"/>
                  <a:ea typeface="黑体" panose="02010609060101010101" charset="-122"/>
                  <a:sym typeface="+mn-ea"/>
                </a:rPr>
                <a:t>队、南极科考</a:t>
              </a:r>
              <a:endParaRPr lang="zh-CN" altLang="en-US" b="1" dirty="0">
                <a:latin typeface="黑体" panose="02010609060101010101" charset="-122"/>
                <a:ea typeface="黑体" panose="02010609060101010101" charset="-122"/>
              </a:endParaRPr>
            </a:p>
            <a:p>
              <a:pPr marL="0" marR="0" indent="0" algn="l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r>
                <a:rPr lang="zh-CN" altLang="en-US" b="1" dirty="0">
                  <a:latin typeface="黑体" panose="02010609060101010101" charset="-122"/>
                  <a:ea typeface="黑体" panose="02010609060101010101" charset="-122"/>
                  <a:sym typeface="+mn-ea"/>
                </a:rPr>
                <a:t>《中国诗词</a:t>
              </a:r>
              <a:r>
                <a:rPr lang="zh-CN" altLang="en-US" b="1" dirty="0" smtClean="0">
                  <a:latin typeface="黑体" panose="02010609060101010101" charset="-122"/>
                  <a:ea typeface="黑体" panose="02010609060101010101" charset="-122"/>
                  <a:sym typeface="+mn-ea"/>
                </a:rPr>
                <a:t>》中</a:t>
              </a:r>
              <a:r>
                <a:rPr lang="zh-CN" altLang="en-US" b="1" dirty="0">
                  <a:latin typeface="黑体" panose="02010609060101010101" charset="-122"/>
                  <a:ea typeface="黑体" panose="02010609060101010101" charset="-122"/>
                  <a:sym typeface="+mn-ea"/>
                </a:rPr>
                <a:t>华诗词之美</a:t>
              </a:r>
              <a:endParaRPr lang="zh-CN" altLang="en-US" b="1" dirty="0"/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9202" y="5805"/>
              <a:ext cx="5527" cy="1276"/>
            </a:xfrm>
            <a:prstGeom prst="rect">
              <a:avLst/>
            </a:prstGeom>
            <a:noFill/>
            <a:ln w="28575" cmpd="sng">
              <a:solidFill>
                <a:srgbClr val="A91D21"/>
              </a:solidFill>
              <a:prstDash val="solid"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zh-CN" b="1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rPr>
                <a:t>宝贝回家寻子网</a:t>
              </a:r>
              <a:r>
                <a:rPr lang="en-US" altLang="zh-CN" b="1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rPr>
                <a:t>—</a:t>
              </a:r>
              <a:r>
                <a:rPr lang="zh-CN" altLang="en-US" b="1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rPr>
                <a:t>张宝艳</a:t>
              </a:r>
              <a:endParaRPr lang="zh-CN" altLang="en-US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+mn-ea"/>
              </a:endParaRPr>
            </a:p>
            <a:p>
              <a:pPr>
                <a:lnSpc>
                  <a:spcPct val="130000"/>
                </a:lnSpc>
              </a:pPr>
              <a:r>
                <a:rPr lang="zh-CN" altLang="en-US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rPr>
                <a:t>汶川地震救援行动</a:t>
              </a:r>
              <a:endParaRPr lang="zh-CN" altLang="en-US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+mn-ea"/>
              </a:endParaRPr>
            </a:p>
          </p:txBody>
        </p:sp>
        <p:cxnSp>
          <p:nvCxnSpPr>
            <p:cNvPr id="70" name="直接连接符 69"/>
            <p:cNvCxnSpPr/>
            <p:nvPr/>
          </p:nvCxnSpPr>
          <p:spPr>
            <a:xfrm>
              <a:off x="8240" y="3977"/>
              <a:ext cx="893" cy="2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accent1">
                  <a:shade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</p:spPr>
        </p:cxnSp>
        <p:cxnSp>
          <p:nvCxnSpPr>
            <p:cNvPr id="72" name="直接连接符 71"/>
            <p:cNvCxnSpPr/>
            <p:nvPr/>
          </p:nvCxnSpPr>
          <p:spPr>
            <a:xfrm>
              <a:off x="8240" y="5014"/>
              <a:ext cx="893" cy="2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accent1">
                  <a:shade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</p:spPr>
        </p:cxnSp>
        <p:cxnSp>
          <p:nvCxnSpPr>
            <p:cNvPr id="73" name="直接连接符 72"/>
            <p:cNvCxnSpPr/>
            <p:nvPr/>
          </p:nvCxnSpPr>
          <p:spPr>
            <a:xfrm>
              <a:off x="8240" y="4470"/>
              <a:ext cx="893" cy="2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accent1">
                  <a:shade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</p:spPr>
        </p:cxnSp>
        <p:cxnSp>
          <p:nvCxnSpPr>
            <p:cNvPr id="74" name="直接连接符 73"/>
            <p:cNvCxnSpPr/>
            <p:nvPr/>
          </p:nvCxnSpPr>
          <p:spPr>
            <a:xfrm>
              <a:off x="7777" y="6869"/>
              <a:ext cx="1425" cy="4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accent1">
                  <a:shade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</p:spPr>
        </p:cxnSp>
        <p:cxnSp>
          <p:nvCxnSpPr>
            <p:cNvPr id="75" name="直接连接符 74"/>
            <p:cNvCxnSpPr/>
            <p:nvPr/>
          </p:nvCxnSpPr>
          <p:spPr>
            <a:xfrm>
              <a:off x="8418" y="6365"/>
              <a:ext cx="715" cy="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accent1">
                  <a:shade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</p:spPr>
        </p:cxnSp>
        <p:cxnSp>
          <p:nvCxnSpPr>
            <p:cNvPr id="76" name="直接连接符 75"/>
            <p:cNvCxnSpPr/>
            <p:nvPr/>
          </p:nvCxnSpPr>
          <p:spPr>
            <a:xfrm>
              <a:off x="6281" y="8841"/>
              <a:ext cx="2852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accent1">
                  <a:shade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</p:spPr>
        </p:cxnSp>
        <p:cxnSp>
          <p:nvCxnSpPr>
            <p:cNvPr id="78" name="直接连接符 77"/>
            <p:cNvCxnSpPr/>
            <p:nvPr/>
          </p:nvCxnSpPr>
          <p:spPr>
            <a:xfrm>
              <a:off x="6281" y="8357"/>
              <a:ext cx="2852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accent1">
                  <a:shade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</p:spPr>
        </p:cxnSp>
        <p:cxnSp>
          <p:nvCxnSpPr>
            <p:cNvPr id="79" name="直接连接符 78"/>
            <p:cNvCxnSpPr/>
            <p:nvPr/>
          </p:nvCxnSpPr>
          <p:spPr>
            <a:xfrm>
              <a:off x="6281" y="7861"/>
              <a:ext cx="2852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accent1">
                  <a:shade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</p:spPr>
        </p:cxnSp>
        <p:cxnSp>
          <p:nvCxnSpPr>
            <p:cNvPr id="80" name="直接连接符 79"/>
            <p:cNvCxnSpPr/>
            <p:nvPr/>
          </p:nvCxnSpPr>
          <p:spPr>
            <a:xfrm>
              <a:off x="6281" y="10528"/>
              <a:ext cx="2921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accent1">
                  <a:shade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</p:spPr>
        </p:cxnSp>
        <p:cxnSp>
          <p:nvCxnSpPr>
            <p:cNvPr id="81" name="直接连接符 80"/>
            <p:cNvCxnSpPr/>
            <p:nvPr/>
          </p:nvCxnSpPr>
          <p:spPr>
            <a:xfrm>
              <a:off x="6281" y="10004"/>
              <a:ext cx="2921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accent1">
                  <a:shade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</p:spPr>
        </p:cxnSp>
        <p:sp>
          <p:nvSpPr>
            <p:cNvPr id="83" name="文本框 82"/>
            <p:cNvSpPr txBox="1"/>
            <p:nvPr/>
          </p:nvSpPr>
          <p:spPr>
            <a:xfrm>
              <a:off x="9202" y="7500"/>
              <a:ext cx="5527" cy="1713"/>
            </a:xfrm>
            <a:prstGeom prst="rect">
              <a:avLst/>
            </a:prstGeom>
            <a:noFill/>
            <a:ln w="28575" cmpd="sng">
              <a:solidFill>
                <a:srgbClr val="A91D21"/>
              </a:solidFill>
              <a:prstDash val="solid"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b="1" dirty="0">
                  <a:latin typeface="黑体" panose="02010609060101010101" charset="-122"/>
                  <a:ea typeface="黑体" panose="02010609060101010101" charset="-122"/>
                </a:rPr>
                <a:t>遇到二十年后的父母</a:t>
              </a:r>
              <a:endParaRPr lang="zh-CN" altLang="en-US" b="1" dirty="0">
                <a:latin typeface="黑体" panose="02010609060101010101" charset="-122"/>
                <a:ea typeface="黑体" panose="02010609060101010101" charset="-122"/>
              </a:endParaRPr>
            </a:p>
            <a:p>
              <a:pPr>
                <a:lnSpc>
                  <a:spcPct val="120000"/>
                </a:lnSpc>
              </a:pPr>
              <a:r>
                <a:rPr lang="zh-CN" altLang="en-US" b="1" dirty="0">
                  <a:latin typeface="黑体" panose="02010609060101010101" charset="-122"/>
                  <a:ea typeface="黑体" panose="02010609060101010101" charset="-122"/>
                </a:rPr>
                <a:t>你会怎么样？</a:t>
              </a:r>
              <a:endParaRPr lang="zh-CN" altLang="en-US" b="1" dirty="0">
                <a:latin typeface="黑体" panose="02010609060101010101" charset="-122"/>
                <a:ea typeface="黑体" panose="02010609060101010101" charset="-122"/>
              </a:endParaRPr>
            </a:p>
            <a:p>
              <a:pPr>
                <a:lnSpc>
                  <a:spcPct val="120000"/>
                </a:lnSpc>
              </a:pPr>
              <a:r>
                <a:rPr lang="zh-CN" altLang="en-US" b="1" dirty="0">
                  <a:latin typeface="黑体" panose="02010609060101010101" charset="-122"/>
                  <a:ea typeface="黑体" panose="02010609060101010101" charset="-122"/>
                </a:rPr>
                <a:t>十问实答</a:t>
              </a:r>
              <a:endParaRPr lang="zh-CN" altLang="en-US" b="1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86" name="文本框 85"/>
            <p:cNvSpPr txBox="1"/>
            <p:nvPr/>
          </p:nvSpPr>
          <p:spPr>
            <a:xfrm>
              <a:off x="9202" y="9464"/>
              <a:ext cx="5527" cy="1190"/>
            </a:xfrm>
            <a:prstGeom prst="rect">
              <a:avLst/>
            </a:prstGeom>
            <a:noFill/>
            <a:ln w="28575" cmpd="sng">
              <a:solidFill>
                <a:srgbClr val="A91D21"/>
              </a:solidFill>
              <a:prstDash val="solid"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b="1" dirty="0">
                  <a:latin typeface="黑体" panose="02010609060101010101" charset="-122"/>
                  <a:ea typeface="黑体" panose="02010609060101010101" charset="-122"/>
                </a:rPr>
                <a:t>《时光照相机》</a:t>
              </a:r>
              <a:endParaRPr lang="zh-CN" altLang="en-US" b="1" dirty="0">
                <a:latin typeface="黑体" panose="02010609060101010101" charset="-122"/>
                <a:ea typeface="黑体" panose="02010609060101010101" charset="-122"/>
              </a:endParaRPr>
            </a:p>
            <a:p>
              <a:pPr>
                <a:lnSpc>
                  <a:spcPct val="120000"/>
                </a:lnSpc>
              </a:pPr>
              <a:r>
                <a:rPr lang="zh-CN" altLang="en-US" b="1" dirty="0">
                  <a:latin typeface="黑体" panose="02010609060101010101" charset="-122"/>
                  <a:ea typeface="黑体" panose="02010609060101010101" charset="-122"/>
                </a:rPr>
                <a:t>《星空日记》</a:t>
              </a:r>
              <a:endParaRPr lang="zh-CN" altLang="en-US" b="1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8011160" y="3175"/>
            <a:ext cx="4104005" cy="1344930"/>
            <a:chOff x="12663" y="-27"/>
            <a:chExt cx="6400" cy="2149"/>
          </a:xfrm>
        </p:grpSpPr>
        <p:grpSp>
          <p:nvGrpSpPr>
            <p:cNvPr id="5" name="Group 6"/>
            <p:cNvGrpSpPr/>
            <p:nvPr/>
          </p:nvGrpSpPr>
          <p:grpSpPr bwMode="auto">
            <a:xfrm>
              <a:off x="12767" y="-27"/>
              <a:ext cx="6296" cy="2149"/>
              <a:chOff x="0" y="-2"/>
              <a:chExt cx="8461" cy="6210"/>
            </a:xfrm>
          </p:grpSpPr>
          <p:sp>
            <p:nvSpPr>
              <p:cNvPr id="11" name="五边形 9"/>
              <p:cNvSpPr>
                <a:spLocks noChangeArrowheads="1"/>
              </p:cNvSpPr>
              <p:nvPr/>
            </p:nvSpPr>
            <p:spPr bwMode="auto">
              <a:xfrm rot="5400000">
                <a:off x="-1970" y="1970"/>
                <a:ext cx="6208" cy="2268"/>
              </a:xfrm>
              <a:prstGeom prst="homePlate">
                <a:avLst>
                  <a:gd name="adj" fmla="val 68430"/>
                </a:avLst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直角三角形 10"/>
              <p:cNvSpPr>
                <a:spLocks noChangeArrowheads="1"/>
              </p:cNvSpPr>
              <p:nvPr/>
            </p:nvSpPr>
            <p:spPr bwMode="auto">
              <a:xfrm>
                <a:off x="2263" y="3"/>
                <a:ext cx="552" cy="633"/>
              </a:xfrm>
              <a:prstGeom prst="rtTriangle">
                <a:avLst/>
              </a:prstGeom>
              <a:solidFill>
                <a:srgbClr val="3F3F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五边形 12"/>
              <p:cNvSpPr>
                <a:spLocks noChangeArrowheads="1"/>
              </p:cNvSpPr>
              <p:nvPr/>
            </p:nvSpPr>
            <p:spPr bwMode="auto">
              <a:xfrm rot="5400000">
                <a:off x="853" y="1970"/>
                <a:ext cx="6208" cy="2268"/>
              </a:xfrm>
              <a:prstGeom prst="homePlate">
                <a:avLst>
                  <a:gd name="adj" fmla="val 68430"/>
                </a:avLst>
              </a:prstGeom>
              <a:solidFill>
                <a:srgbClr val="6B9B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直角三角形 13"/>
              <p:cNvSpPr>
                <a:spLocks noChangeArrowheads="1"/>
              </p:cNvSpPr>
              <p:nvPr/>
            </p:nvSpPr>
            <p:spPr bwMode="auto">
              <a:xfrm>
                <a:off x="5085" y="3"/>
                <a:ext cx="551" cy="633"/>
              </a:xfrm>
              <a:prstGeom prst="rtTriangle">
                <a:avLst/>
              </a:prstGeom>
              <a:solidFill>
                <a:srgbClr val="3F3F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FFFFFF"/>
                  </a:solidFill>
                </a:endParaRPr>
              </a:p>
            </p:txBody>
          </p:sp>
          <p:sp>
            <p:nvSpPr>
              <p:cNvPr id="15" name="五边形 15"/>
              <p:cNvSpPr>
                <a:spLocks noChangeArrowheads="1"/>
              </p:cNvSpPr>
              <p:nvPr/>
            </p:nvSpPr>
            <p:spPr bwMode="auto">
              <a:xfrm rot="5400000">
                <a:off x="3676" y="1967"/>
                <a:ext cx="6208" cy="2271"/>
              </a:xfrm>
              <a:prstGeom prst="homePlate">
                <a:avLst>
                  <a:gd name="adj" fmla="val 68340"/>
                </a:avLst>
              </a:prstGeom>
              <a:solidFill>
                <a:srgbClr val="A4B6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FFFFFF"/>
                  </a:solidFill>
                </a:endParaRPr>
              </a:p>
            </p:txBody>
          </p:sp>
          <p:sp>
            <p:nvSpPr>
              <p:cNvPr id="8" name="直角三角形 16"/>
              <p:cNvSpPr>
                <a:spLocks noChangeArrowheads="1"/>
              </p:cNvSpPr>
              <p:nvPr/>
            </p:nvSpPr>
            <p:spPr bwMode="auto">
              <a:xfrm>
                <a:off x="7910" y="3"/>
                <a:ext cx="551" cy="633"/>
              </a:xfrm>
              <a:prstGeom prst="rtTriangle">
                <a:avLst/>
              </a:prstGeom>
              <a:solidFill>
                <a:srgbClr val="3F3F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0" name="文本框 9"/>
            <p:cNvSpPr txBox="1"/>
            <p:nvPr/>
          </p:nvSpPr>
          <p:spPr>
            <a:xfrm>
              <a:off x="12663" y="194"/>
              <a:ext cx="1896" cy="11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2000" b="1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sym typeface="Arial" panose="020B0604020202020204" pitchFamily="34" charset="0"/>
                </a:rPr>
                <a:t>讲述光华</a:t>
              </a:r>
              <a:endParaRPr lang="zh-CN" altLang="en-US" sz="20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endParaRPr>
            </a:p>
            <a:p>
              <a:r>
                <a:rPr lang="zh-CN" altLang="en-US" sz="2000" b="1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sym typeface="Arial" panose="020B0604020202020204" pitchFamily="34" charset="0"/>
                </a:rPr>
                <a:t>感人故事</a:t>
              </a:r>
              <a:endParaRPr lang="zh-CN" altLang="en-US" sz="20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14824" y="194"/>
              <a:ext cx="2137" cy="10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800" b="1">
                  <a:solidFill>
                    <a:srgbClr val="FF0000"/>
                  </a:solidFill>
                  <a:latin typeface="黑体" panose="02010609060101010101" charset="-122"/>
                  <a:ea typeface="黑体" panose="02010609060101010101" charset="-122"/>
                  <a:sym typeface="Arial" panose="020B0604020202020204" pitchFamily="34" charset="0"/>
                </a:rPr>
                <a:t>养成光华</a:t>
              </a:r>
              <a:endParaRPr lang="zh-CN" altLang="en-US" sz="18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endParaRPr>
            </a:p>
            <a:p>
              <a:r>
                <a:rPr lang="zh-CN" altLang="en-US" sz="1800" b="1">
                  <a:solidFill>
                    <a:srgbClr val="FF0000"/>
                  </a:solidFill>
                  <a:latin typeface="黑体" panose="02010609060101010101" charset="-122"/>
                  <a:ea typeface="黑体" panose="02010609060101010101" charset="-122"/>
                  <a:sym typeface="Arial" panose="020B0604020202020204" pitchFamily="34" charset="0"/>
                </a:rPr>
                <a:t>学子习惯</a:t>
              </a:r>
              <a:endParaRPr lang="zh-CN" altLang="en-US" sz="18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16944" y="194"/>
              <a:ext cx="1736" cy="10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b="1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sym typeface="Arial" panose="020B0604020202020204" pitchFamily="34" charset="0"/>
                </a:rPr>
                <a:t>铸造光华</a:t>
              </a:r>
              <a:endParaRPr lang="zh-CN" altLang="en-US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endParaRPr>
            </a:p>
            <a:p>
              <a:r>
                <a:rPr lang="zh-CN" altLang="en-US" b="1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sym typeface="Arial" panose="020B0604020202020204" pitchFamily="34" charset="0"/>
                </a:rPr>
                <a:t>养成精神</a:t>
              </a:r>
              <a:endParaRPr lang="zh-CN" altLang="en-US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2516505" y="3589020"/>
            <a:ext cx="2540000" cy="8655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40000"/>
              </a:lnSpc>
            </a:pPr>
            <a:r>
              <a:rPr lang="en-US" altLang="zh-CN" b="1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1.</a:t>
            </a:r>
            <a:r>
              <a:rPr lang="zh-CN" altLang="en-US" b="1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走出校园、感知社会</a:t>
            </a:r>
            <a:endParaRPr lang="zh-CN" altLang="en-US" b="1" dirty="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en-US" altLang="zh-CN" b="1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2.</a:t>
            </a:r>
            <a:r>
              <a:rPr lang="zh-CN" altLang="en-US" b="1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走进社区、服务社会</a:t>
            </a:r>
            <a:endParaRPr lang="zh-CN" altLang="en-US" b="1" dirty="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1388110" y="1273810"/>
            <a:ext cx="3562350" cy="5535295"/>
            <a:chOff x="2157" y="2006"/>
            <a:chExt cx="5610" cy="8717"/>
          </a:xfrm>
        </p:grpSpPr>
        <p:sp>
          <p:nvSpPr>
            <p:cNvPr id="24" name="矩形 23"/>
            <p:cNvSpPr/>
            <p:nvPr/>
          </p:nvSpPr>
          <p:spPr>
            <a:xfrm>
              <a:off x="2157" y="3603"/>
              <a:ext cx="5610" cy="7120"/>
            </a:xfrm>
            <a:prstGeom prst="rect">
              <a:avLst/>
            </a:prstGeom>
            <a:solidFill>
              <a:srgbClr val="C00000">
                <a:alpha val="24000"/>
              </a:srgbClr>
            </a:solidFill>
            <a:ln w="28575" cap="flat" cmpd="sng" algn="ctr">
              <a:solidFill>
                <a:srgbClr val="A91D21"/>
              </a:solidFill>
              <a:prstDash val="sysDash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3161" y="2006"/>
              <a:ext cx="2722" cy="1501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r>
                <a:rPr lang="zh-CN" altLang="en-US" sz="2800" b="1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rPr>
                <a:t>思路设计</a:t>
              </a:r>
              <a:endParaRPr lang="zh-CN" altLang="en-US" sz="28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endParaRPr>
            </a:p>
            <a:p>
              <a:r>
                <a:rPr lang="zh-CN" altLang="en-US" sz="2800" b="1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rPr>
                <a:t>（顶天）</a:t>
              </a:r>
              <a:r>
                <a:rPr lang="zh-CN" altLang="en-US" b="1" dirty="0">
                  <a:latin typeface="黑体" panose="02010609060101010101" charset="-122"/>
                  <a:ea typeface="黑体" panose="02010609060101010101" charset="-122"/>
                  <a:sym typeface="+mn-ea"/>
                </a:rPr>
                <a:t> </a:t>
              </a:r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8409305" y="1273810"/>
            <a:ext cx="3263900" cy="5535295"/>
            <a:chOff x="13243" y="2006"/>
            <a:chExt cx="5140" cy="8717"/>
          </a:xfrm>
        </p:grpSpPr>
        <p:sp>
          <p:nvSpPr>
            <p:cNvPr id="26" name="文本框 25"/>
            <p:cNvSpPr txBox="1"/>
            <p:nvPr/>
          </p:nvSpPr>
          <p:spPr>
            <a:xfrm>
              <a:off x="14422" y="2006"/>
              <a:ext cx="2722" cy="1501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r>
                <a:rPr lang="zh-CN" altLang="en-US" sz="2800" b="1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rPr>
                <a:t>活动落实</a:t>
              </a:r>
              <a:endParaRPr lang="zh-CN" altLang="en-US" sz="28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endParaRPr>
            </a:p>
            <a:p>
              <a:r>
                <a:rPr lang="zh-CN" altLang="en-US" sz="2800" b="1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rPr>
                <a:t>（立地）</a:t>
              </a:r>
              <a:r>
                <a:rPr lang="zh-CN" altLang="en-US" b="1" dirty="0">
                  <a:latin typeface="黑体" panose="02010609060101010101" charset="-122"/>
                  <a:ea typeface="黑体" panose="02010609060101010101" charset="-122"/>
                  <a:sym typeface="+mn-ea"/>
                </a:rPr>
                <a:t> </a:t>
              </a:r>
              <a:endParaRPr lang="zh-CN" altLang="en-US"/>
            </a:p>
          </p:txBody>
        </p:sp>
        <p:sp>
          <p:nvSpPr>
            <p:cNvPr id="27" name="矩形 26"/>
            <p:cNvSpPr/>
            <p:nvPr/>
          </p:nvSpPr>
          <p:spPr>
            <a:xfrm>
              <a:off x="13243" y="3507"/>
              <a:ext cx="5140" cy="7216"/>
            </a:xfrm>
            <a:prstGeom prst="rect">
              <a:avLst/>
            </a:prstGeom>
            <a:noFill/>
            <a:ln w="28575" cap="flat" cmpd="sng" algn="ctr">
              <a:solidFill>
                <a:srgbClr val="A91D21"/>
              </a:solidFill>
              <a:prstDash val="sysDash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28" name="文本框 27"/>
          <p:cNvSpPr txBox="1"/>
          <p:nvPr/>
        </p:nvSpPr>
        <p:spPr>
          <a:xfrm>
            <a:off x="4512945" y="1273810"/>
            <a:ext cx="3873500" cy="95313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28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     </a:t>
            </a:r>
            <a:r>
              <a:rPr lang="zh-CN" altLang="en-US" sz="28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方法途径</a:t>
            </a:r>
            <a:endParaRPr lang="zh-CN" altLang="en-US" sz="2800" b="1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r>
              <a:rPr lang="zh-CN" altLang="en-US" sz="28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（触动、体悟、感动）</a:t>
            </a:r>
            <a:r>
              <a:rPr lang="zh-CN" altLang="en-US" b="1" dirty="0">
                <a:latin typeface="黑体" panose="02010609060101010101" charset="-122"/>
                <a:ea typeface="黑体" panose="02010609060101010101" charset="-122"/>
                <a:sym typeface="+mn-ea"/>
              </a:rPr>
              <a:t> </a:t>
            </a:r>
            <a:endParaRPr lang="zh-CN" altLang="en-US"/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3"/>
          <a:srcRect l="17224" t="13177" r="17357" b="15449"/>
          <a:stretch>
            <a:fillRect/>
          </a:stretch>
        </p:blipFill>
        <p:spPr>
          <a:xfrm>
            <a:off x="5166360" y="2224405"/>
            <a:ext cx="6599555" cy="428244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4"/>
          <a:srcRect l="30589" t="12596" r="17898" b="36018"/>
          <a:stretch>
            <a:fillRect/>
          </a:stretch>
        </p:blipFill>
        <p:spPr>
          <a:xfrm>
            <a:off x="115570" y="2287905"/>
            <a:ext cx="6766560" cy="42189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2240"/>
    </mc:Choice>
    <mc:Fallback>
      <p:transition spd="slow" advTm="202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DDD4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矩形 7"/>
          <p:cNvSpPr>
            <a:spLocks noChangeArrowheads="1"/>
          </p:cNvSpPr>
          <p:nvPr/>
        </p:nvSpPr>
        <p:spPr bwMode="auto">
          <a:xfrm>
            <a:off x="0" y="1682115"/>
            <a:ext cx="12192000" cy="2677795"/>
          </a:xfrm>
          <a:prstGeom prst="rect">
            <a:avLst/>
          </a:prstGeom>
          <a:blipFill dpi="0" rotWithShape="0">
            <a:blip r:embed="rId1" cstate="print"/>
            <a:srcRect/>
            <a:stretch>
              <a:fillRect b="-81895"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170" tIns="46990" rIns="90170" bIns="46990" anchor="ctr"/>
          <a:lstStyle/>
          <a:p>
            <a:pPr algn="ctr"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1029" name="文本框 22"/>
          <p:cNvSpPr>
            <a:spLocks noChangeArrowheads="1"/>
          </p:cNvSpPr>
          <p:nvPr/>
        </p:nvSpPr>
        <p:spPr bwMode="auto">
          <a:xfrm>
            <a:off x="389255" y="2573020"/>
            <a:ext cx="7183755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黑体" panose="02010609060101010101" charset="-122"/>
                <a:ea typeface="黑体" panose="02010609060101010101" charset="-122"/>
                <a:sym typeface="+mn-ea"/>
              </a:rPr>
              <a:t>三、铸造</a:t>
            </a:r>
            <a:r>
              <a:rPr lang="zh-CN" altLang="en-US" sz="54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rPr>
              <a:t>光华养成精神</a:t>
            </a:r>
            <a:endParaRPr lang="zh-CN" altLang="en-US" sz="5400" b="1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sym typeface="Arial" panose="020B0604020202020204" pitchFamily="34" charset="0"/>
            </a:endParaRPr>
          </a:p>
          <a:p>
            <a:endParaRPr lang="en-US" altLang="zh-CN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endParaRPr lang="zh-CN" altLang="en-US" sz="6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1032" name="Group 6"/>
          <p:cNvGrpSpPr/>
          <p:nvPr/>
        </p:nvGrpSpPr>
        <p:grpSpPr bwMode="auto">
          <a:xfrm>
            <a:off x="8197215" y="1222375"/>
            <a:ext cx="3917315" cy="2155825"/>
            <a:chOff x="0" y="0"/>
            <a:chExt cx="8460" cy="6208"/>
          </a:xfrm>
        </p:grpSpPr>
        <p:sp>
          <p:nvSpPr>
            <p:cNvPr id="1034" name="五边形 9"/>
            <p:cNvSpPr>
              <a:spLocks noChangeArrowheads="1"/>
            </p:cNvSpPr>
            <p:nvPr/>
          </p:nvSpPr>
          <p:spPr bwMode="auto">
            <a:xfrm rot="5400000">
              <a:off x="-1970" y="1970"/>
              <a:ext cx="6208" cy="2268"/>
            </a:xfrm>
            <a:prstGeom prst="homePlate">
              <a:avLst>
                <a:gd name="adj" fmla="val 68430"/>
              </a:avLst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</a:endParaRPr>
            </a:p>
          </p:txBody>
        </p:sp>
        <p:sp>
          <p:nvSpPr>
            <p:cNvPr id="1035" name="直角三角形 10"/>
            <p:cNvSpPr>
              <a:spLocks noChangeArrowheads="1"/>
            </p:cNvSpPr>
            <p:nvPr/>
          </p:nvSpPr>
          <p:spPr bwMode="auto">
            <a:xfrm>
              <a:off x="2263" y="3"/>
              <a:ext cx="552" cy="633"/>
            </a:xfrm>
            <a:prstGeom prst="rtTriangle">
              <a:avLst/>
            </a:pr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</a:endParaRPr>
            </a:p>
          </p:txBody>
        </p:sp>
        <p:sp>
          <p:nvSpPr>
            <p:cNvPr id="1036" name="五边形 12"/>
            <p:cNvSpPr>
              <a:spLocks noChangeArrowheads="1"/>
            </p:cNvSpPr>
            <p:nvPr/>
          </p:nvSpPr>
          <p:spPr bwMode="auto">
            <a:xfrm rot="5400000">
              <a:off x="853" y="1970"/>
              <a:ext cx="6208" cy="2268"/>
            </a:xfrm>
            <a:prstGeom prst="homePlate">
              <a:avLst>
                <a:gd name="adj" fmla="val 68430"/>
              </a:avLst>
            </a:prstGeom>
            <a:solidFill>
              <a:srgbClr val="6B9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</a:endParaRPr>
            </a:p>
          </p:txBody>
        </p:sp>
        <p:sp>
          <p:nvSpPr>
            <p:cNvPr id="1037" name="直角三角形 13"/>
            <p:cNvSpPr>
              <a:spLocks noChangeArrowheads="1"/>
            </p:cNvSpPr>
            <p:nvPr/>
          </p:nvSpPr>
          <p:spPr bwMode="auto">
            <a:xfrm>
              <a:off x="5085" y="3"/>
              <a:ext cx="551" cy="633"/>
            </a:xfrm>
            <a:prstGeom prst="rtTriangle">
              <a:avLst/>
            </a:pr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</a:endParaRPr>
            </a:p>
          </p:txBody>
        </p:sp>
        <p:sp>
          <p:nvSpPr>
            <p:cNvPr id="1038" name="五边形 15"/>
            <p:cNvSpPr>
              <a:spLocks noChangeArrowheads="1"/>
            </p:cNvSpPr>
            <p:nvPr/>
          </p:nvSpPr>
          <p:spPr bwMode="auto">
            <a:xfrm rot="5400000">
              <a:off x="3676" y="1967"/>
              <a:ext cx="6208" cy="2271"/>
            </a:xfrm>
            <a:prstGeom prst="homePlate">
              <a:avLst>
                <a:gd name="adj" fmla="val 68340"/>
              </a:avLst>
            </a:prstGeom>
            <a:solidFill>
              <a:srgbClr val="A4B6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</a:endParaRPr>
            </a:p>
          </p:txBody>
        </p:sp>
        <p:sp>
          <p:nvSpPr>
            <p:cNvPr id="1039" name="直角三角形 16"/>
            <p:cNvSpPr>
              <a:spLocks noChangeArrowheads="1"/>
            </p:cNvSpPr>
            <p:nvPr/>
          </p:nvSpPr>
          <p:spPr bwMode="auto">
            <a:xfrm>
              <a:off x="7910" y="3"/>
              <a:ext cx="551" cy="633"/>
            </a:xfrm>
            <a:prstGeom prst="rtTriangle">
              <a:avLst/>
            </a:pr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</a:endParaRPr>
            </a:p>
          </p:txBody>
        </p:sp>
        <p:pic>
          <p:nvPicPr>
            <p:cNvPr id="1040" name="Picture 5" descr="E:\Design Area\CSO\Processing\presentation\bizpro\asd\images\01_Main-Background_Light_03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" y="1628"/>
              <a:ext cx="2064" cy="20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1" name="Picture 6" descr="E:\Design Area\CSO\Processing\presentation\bizpro\asd\images\01_Main-Background_Light_05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4" y="1662"/>
              <a:ext cx="2064" cy="20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2" name="Picture 7" descr="E:\Design Area\CSO\Processing\presentation\bizpro\asd\images\01_Main-Background_Light_07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4" y="1662"/>
              <a:ext cx="2064" cy="20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图片 -2147482616" descr="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1790" y="183515"/>
            <a:ext cx="3636645" cy="9836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5784850" y="4450715"/>
            <a:ext cx="4198620" cy="20097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marL="342900" indent="-342900">
              <a:lnSpc>
                <a:spcPct val="130000"/>
              </a:lnSpc>
              <a:buFont typeface="Wingdings" panose="05000000000000000000" charset="0"/>
              <a:buChar char=""/>
            </a:pPr>
            <a:r>
              <a:rPr lang="zh-CN" altLang="en-US" sz="24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弘扬养成教育</a:t>
            </a:r>
            <a:r>
              <a:rPr lang="en-US" altLang="zh-CN" sz="24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“</a:t>
            </a:r>
            <a:r>
              <a:rPr lang="zh-CN" altLang="en-US" sz="24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四大精神</a:t>
            </a:r>
            <a:r>
              <a:rPr lang="en-US" altLang="zh-CN" sz="24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”</a:t>
            </a:r>
            <a:endParaRPr lang="en-US" altLang="zh-CN" sz="2400" b="1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marL="342900" indent="-342900">
              <a:lnSpc>
                <a:spcPct val="130000"/>
              </a:lnSpc>
              <a:buFont typeface="Wingdings" panose="05000000000000000000" charset="0"/>
              <a:buChar char=""/>
            </a:pPr>
            <a:r>
              <a:rPr lang="zh-CN" altLang="en-US" sz="24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实现养成教育</a:t>
            </a:r>
            <a:r>
              <a:rPr lang="en-US" altLang="zh-CN" sz="24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“</a:t>
            </a:r>
            <a:r>
              <a:rPr lang="zh-CN" altLang="en-US" sz="24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四方认同</a:t>
            </a:r>
            <a:r>
              <a:rPr lang="en-US" altLang="zh-CN" sz="24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”</a:t>
            </a:r>
            <a:endParaRPr lang="en-US" altLang="zh-CN" sz="2400" b="1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marL="342900" indent="-342900">
              <a:lnSpc>
                <a:spcPct val="130000"/>
              </a:lnSpc>
              <a:buFont typeface="Wingdings" panose="05000000000000000000" charset="0"/>
              <a:buChar char=""/>
            </a:pPr>
            <a:r>
              <a:rPr lang="zh-CN" altLang="en-US" sz="24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树立养成教育</a:t>
            </a:r>
            <a:r>
              <a:rPr lang="en-US" altLang="zh-CN" sz="24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“</a:t>
            </a:r>
            <a:r>
              <a:rPr lang="zh-CN" altLang="en-US" sz="24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四个自信</a:t>
            </a:r>
            <a:r>
              <a:rPr lang="en-US" altLang="zh-CN" sz="24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”</a:t>
            </a:r>
            <a:endParaRPr lang="en-US" altLang="zh-CN" sz="2400" b="1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marL="342900" indent="-342900">
              <a:lnSpc>
                <a:spcPct val="130000"/>
              </a:lnSpc>
              <a:buFont typeface="Wingdings" panose="05000000000000000000" charset="0"/>
              <a:buChar char=""/>
            </a:pPr>
            <a:r>
              <a:rPr lang="zh-CN" altLang="en-US" sz="24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勾画养成教育</a:t>
            </a:r>
            <a:r>
              <a:rPr lang="en-US" altLang="zh-CN" sz="24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“</a:t>
            </a:r>
            <a:r>
              <a:rPr lang="zh-CN" altLang="en-US" sz="24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四幅美景</a:t>
            </a:r>
            <a:r>
              <a:rPr lang="en-US" altLang="zh-CN" sz="24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”</a:t>
            </a:r>
            <a:endParaRPr lang="en-US" altLang="zh-CN" sz="2400" b="1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2277"/>
    </mc:Choice>
    <mc:Fallback>
      <p:transition spd="slow" advTm="22277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4"/>
          <p:cNvSpPr>
            <a:spLocks noChangeArrowheads="1"/>
          </p:cNvSpPr>
          <p:nvPr/>
        </p:nvSpPr>
        <p:spPr bwMode="auto">
          <a:xfrm>
            <a:off x="4445" y="1421186"/>
            <a:ext cx="12192000" cy="806077"/>
          </a:xfrm>
          <a:prstGeom prst="rect">
            <a:avLst/>
          </a:prstGeom>
          <a:blipFill dpi="0" rotWithShape="1">
            <a:blip r:embed="rId1" cstate="print"/>
            <a:srcRect/>
            <a:stretch>
              <a:fillRect b="-750154"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170" tIns="46990" rIns="90170" bIns="46990" anchor="ctr"/>
          <a:lstStyle/>
          <a:p>
            <a:pPr algn="ctr"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45185" y="1501775"/>
            <a:ext cx="59626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弘扬养成教育</a:t>
            </a:r>
            <a:r>
              <a:rPr lang="en-US" altLang="zh-CN" sz="36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“</a:t>
            </a:r>
            <a:r>
              <a:rPr lang="zh-CN" altLang="en-US" sz="36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四大精神</a:t>
            </a:r>
            <a:r>
              <a:rPr lang="en-US" altLang="zh-CN" sz="36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”</a:t>
            </a:r>
            <a:endParaRPr lang="en-US" altLang="zh-CN" sz="3600" b="1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8434" name="Freeform 103"/>
          <p:cNvSpPr>
            <a:spLocks noChangeArrowheads="1"/>
          </p:cNvSpPr>
          <p:nvPr/>
        </p:nvSpPr>
        <p:spPr bwMode="auto">
          <a:xfrm>
            <a:off x="1604963" y="3389313"/>
            <a:ext cx="2119312" cy="2125662"/>
          </a:xfrm>
          <a:custGeom>
            <a:avLst/>
            <a:gdLst>
              <a:gd name="T0" fmla="*/ 74 w 129"/>
              <a:gd name="T1" fmla="*/ 19 h 129"/>
              <a:gd name="T2" fmla="*/ 45 w 129"/>
              <a:gd name="T3" fmla="*/ 27 h 129"/>
              <a:gd name="T4" fmla="*/ 0 w 129"/>
              <a:gd name="T5" fmla="*/ 0 h 129"/>
              <a:gd name="T6" fmla="*/ 27 w 129"/>
              <a:gd name="T7" fmla="*/ 44 h 129"/>
              <a:gd name="T8" fmla="*/ 19 w 129"/>
              <a:gd name="T9" fmla="*/ 74 h 129"/>
              <a:gd name="T10" fmla="*/ 74 w 129"/>
              <a:gd name="T11" fmla="*/ 129 h 129"/>
              <a:gd name="T12" fmla="*/ 129 w 129"/>
              <a:gd name="T13" fmla="*/ 74 h 129"/>
              <a:gd name="T14" fmla="*/ 74 w 129"/>
              <a:gd name="T15" fmla="*/ 19 h 12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29"/>
              <a:gd name="T25" fmla="*/ 0 h 129"/>
              <a:gd name="T26" fmla="*/ 129 w 129"/>
              <a:gd name="T27" fmla="*/ 129 h 129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29" h="129">
                <a:moveTo>
                  <a:pt x="74" y="19"/>
                </a:moveTo>
                <a:cubicBezTo>
                  <a:pt x="63" y="19"/>
                  <a:pt x="53" y="22"/>
                  <a:pt x="45" y="27"/>
                </a:cubicBezTo>
                <a:cubicBezTo>
                  <a:pt x="22" y="15"/>
                  <a:pt x="0" y="0"/>
                  <a:pt x="0" y="0"/>
                </a:cubicBezTo>
                <a:cubicBezTo>
                  <a:pt x="0" y="0"/>
                  <a:pt x="16" y="21"/>
                  <a:pt x="27" y="44"/>
                </a:cubicBezTo>
                <a:cubicBezTo>
                  <a:pt x="22" y="53"/>
                  <a:pt x="19" y="63"/>
                  <a:pt x="19" y="74"/>
                </a:cubicBezTo>
                <a:cubicBezTo>
                  <a:pt x="19" y="105"/>
                  <a:pt x="43" y="129"/>
                  <a:pt x="74" y="129"/>
                </a:cubicBezTo>
                <a:cubicBezTo>
                  <a:pt x="105" y="129"/>
                  <a:pt x="129" y="105"/>
                  <a:pt x="129" y="74"/>
                </a:cubicBezTo>
                <a:cubicBezTo>
                  <a:pt x="129" y="44"/>
                  <a:pt x="105" y="19"/>
                  <a:pt x="74" y="19"/>
                </a:cubicBezTo>
                <a:close/>
              </a:path>
            </a:pathLst>
          </a:custGeom>
          <a:blipFill dpi="0" rotWithShape="1">
            <a:blip r:embed="rId2" cstate="print"/>
            <a:srcRect/>
            <a:stretch>
              <a:fillRect r="-78310"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170" tIns="46990" rIns="90170" bIns="46990"/>
          <a:lstStyle/>
          <a:p>
            <a:pPr>
              <a:defRPr/>
            </a:pPr>
            <a:endParaRPr lang="zh-CN" altLang="zh-CN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8435" name="Freeform 104"/>
          <p:cNvSpPr>
            <a:spLocks noChangeArrowheads="1"/>
          </p:cNvSpPr>
          <p:nvPr/>
        </p:nvSpPr>
        <p:spPr bwMode="auto">
          <a:xfrm>
            <a:off x="3703638" y="3703638"/>
            <a:ext cx="2119312" cy="2119312"/>
          </a:xfrm>
          <a:custGeom>
            <a:avLst/>
            <a:gdLst>
              <a:gd name="T0" fmla="*/ 19 w 129"/>
              <a:gd name="T1" fmla="*/ 55 h 129"/>
              <a:gd name="T2" fmla="*/ 27 w 129"/>
              <a:gd name="T3" fmla="*/ 85 h 129"/>
              <a:gd name="T4" fmla="*/ 0 w 129"/>
              <a:gd name="T5" fmla="*/ 129 h 129"/>
              <a:gd name="T6" fmla="*/ 44 w 129"/>
              <a:gd name="T7" fmla="*/ 102 h 129"/>
              <a:gd name="T8" fmla="*/ 74 w 129"/>
              <a:gd name="T9" fmla="*/ 111 h 129"/>
              <a:gd name="T10" fmla="*/ 129 w 129"/>
              <a:gd name="T11" fmla="*/ 55 h 129"/>
              <a:gd name="T12" fmla="*/ 74 w 129"/>
              <a:gd name="T13" fmla="*/ 0 h 129"/>
              <a:gd name="T14" fmla="*/ 19 w 129"/>
              <a:gd name="T15" fmla="*/ 55 h 12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29"/>
              <a:gd name="T25" fmla="*/ 0 h 129"/>
              <a:gd name="T26" fmla="*/ 129 w 129"/>
              <a:gd name="T27" fmla="*/ 129 h 129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29" h="129">
                <a:moveTo>
                  <a:pt x="19" y="55"/>
                </a:moveTo>
                <a:cubicBezTo>
                  <a:pt x="19" y="66"/>
                  <a:pt x="22" y="76"/>
                  <a:pt x="27" y="85"/>
                </a:cubicBezTo>
                <a:cubicBezTo>
                  <a:pt x="15" y="107"/>
                  <a:pt x="0" y="129"/>
                  <a:pt x="0" y="129"/>
                </a:cubicBezTo>
                <a:cubicBezTo>
                  <a:pt x="0" y="129"/>
                  <a:pt x="21" y="114"/>
                  <a:pt x="44" y="102"/>
                </a:cubicBezTo>
                <a:cubicBezTo>
                  <a:pt x="53" y="107"/>
                  <a:pt x="63" y="111"/>
                  <a:pt x="74" y="111"/>
                </a:cubicBezTo>
                <a:cubicBezTo>
                  <a:pt x="105" y="111"/>
                  <a:pt x="129" y="86"/>
                  <a:pt x="129" y="55"/>
                </a:cubicBezTo>
                <a:cubicBezTo>
                  <a:pt x="129" y="25"/>
                  <a:pt x="105" y="0"/>
                  <a:pt x="74" y="0"/>
                </a:cubicBezTo>
                <a:cubicBezTo>
                  <a:pt x="44" y="0"/>
                  <a:pt x="19" y="25"/>
                  <a:pt x="19" y="55"/>
                </a:cubicBezTo>
                <a:close/>
              </a:path>
            </a:pathLst>
          </a:custGeom>
          <a:blipFill dpi="0" rotWithShape="1">
            <a:blip r:embed="rId3" cstate="print"/>
            <a:srcRect/>
            <a:stretch>
              <a:fillRect r="-77778"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170" tIns="46990" rIns="90170" bIns="46990"/>
          <a:lstStyle/>
          <a:p>
            <a:pPr>
              <a:defRPr/>
            </a:pPr>
            <a:endParaRPr lang="zh-CN" altLang="zh-CN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8436" name="Freeform 105"/>
          <p:cNvSpPr>
            <a:spLocks noChangeArrowheads="1"/>
          </p:cNvSpPr>
          <p:nvPr/>
        </p:nvSpPr>
        <p:spPr bwMode="auto">
          <a:xfrm>
            <a:off x="8069263" y="3765550"/>
            <a:ext cx="2112962" cy="2127250"/>
          </a:xfrm>
          <a:custGeom>
            <a:avLst/>
            <a:gdLst>
              <a:gd name="T0" fmla="*/ 55 w 129"/>
              <a:gd name="T1" fmla="*/ 111 h 129"/>
              <a:gd name="T2" fmla="*/ 85 w 129"/>
              <a:gd name="T3" fmla="*/ 102 h 129"/>
              <a:gd name="T4" fmla="*/ 129 w 129"/>
              <a:gd name="T5" fmla="*/ 129 h 129"/>
              <a:gd name="T6" fmla="*/ 102 w 129"/>
              <a:gd name="T7" fmla="*/ 85 h 129"/>
              <a:gd name="T8" fmla="*/ 111 w 129"/>
              <a:gd name="T9" fmla="*/ 55 h 129"/>
              <a:gd name="T10" fmla="*/ 55 w 129"/>
              <a:gd name="T11" fmla="*/ 0 h 129"/>
              <a:gd name="T12" fmla="*/ 0 w 129"/>
              <a:gd name="T13" fmla="*/ 55 h 129"/>
              <a:gd name="T14" fmla="*/ 55 w 129"/>
              <a:gd name="T15" fmla="*/ 111 h 12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29"/>
              <a:gd name="T25" fmla="*/ 0 h 129"/>
              <a:gd name="T26" fmla="*/ 129 w 129"/>
              <a:gd name="T27" fmla="*/ 129 h 129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29" h="129">
                <a:moveTo>
                  <a:pt x="55" y="111"/>
                </a:moveTo>
                <a:cubicBezTo>
                  <a:pt x="66" y="111"/>
                  <a:pt x="76" y="107"/>
                  <a:pt x="85" y="102"/>
                </a:cubicBezTo>
                <a:cubicBezTo>
                  <a:pt x="107" y="114"/>
                  <a:pt x="129" y="129"/>
                  <a:pt x="129" y="129"/>
                </a:cubicBezTo>
                <a:cubicBezTo>
                  <a:pt x="129" y="129"/>
                  <a:pt x="114" y="108"/>
                  <a:pt x="102" y="85"/>
                </a:cubicBezTo>
                <a:cubicBezTo>
                  <a:pt x="107" y="76"/>
                  <a:pt x="111" y="66"/>
                  <a:pt x="111" y="55"/>
                </a:cubicBezTo>
                <a:cubicBezTo>
                  <a:pt x="111" y="25"/>
                  <a:pt x="86" y="0"/>
                  <a:pt x="55" y="0"/>
                </a:cubicBezTo>
                <a:cubicBezTo>
                  <a:pt x="25" y="0"/>
                  <a:pt x="0" y="25"/>
                  <a:pt x="0" y="55"/>
                </a:cubicBezTo>
                <a:cubicBezTo>
                  <a:pt x="0" y="86"/>
                  <a:pt x="25" y="111"/>
                  <a:pt x="55" y="111"/>
                </a:cubicBezTo>
                <a:close/>
              </a:path>
            </a:pathLst>
          </a:custGeom>
          <a:blipFill dpi="0" rotWithShape="1">
            <a:blip r:embed="rId4" cstate="print"/>
            <a:srcRect/>
            <a:stretch>
              <a:fillRect r="-78980"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170" tIns="46990" rIns="90170" bIns="46990"/>
          <a:lstStyle/>
          <a:p>
            <a:pPr>
              <a:defRPr/>
            </a:pPr>
            <a:endParaRPr lang="zh-CN" altLang="zh-CN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8437" name="Freeform 106"/>
          <p:cNvSpPr>
            <a:spLocks noChangeArrowheads="1"/>
          </p:cNvSpPr>
          <p:nvPr/>
        </p:nvSpPr>
        <p:spPr bwMode="auto">
          <a:xfrm>
            <a:off x="6019800" y="3486150"/>
            <a:ext cx="2125663" cy="2127250"/>
          </a:xfrm>
          <a:custGeom>
            <a:avLst/>
            <a:gdLst>
              <a:gd name="T0" fmla="*/ 111 w 130"/>
              <a:gd name="T1" fmla="*/ 74 h 129"/>
              <a:gd name="T2" fmla="*/ 103 w 130"/>
              <a:gd name="T3" fmla="*/ 45 h 129"/>
              <a:gd name="T4" fmla="*/ 130 w 130"/>
              <a:gd name="T5" fmla="*/ 0 h 129"/>
              <a:gd name="T6" fmla="*/ 86 w 130"/>
              <a:gd name="T7" fmla="*/ 27 h 129"/>
              <a:gd name="T8" fmla="*/ 56 w 130"/>
              <a:gd name="T9" fmla="*/ 19 h 129"/>
              <a:gd name="T10" fmla="*/ 0 w 130"/>
              <a:gd name="T11" fmla="*/ 74 h 129"/>
              <a:gd name="T12" fmla="*/ 56 w 130"/>
              <a:gd name="T13" fmla="*/ 129 h 129"/>
              <a:gd name="T14" fmla="*/ 111 w 130"/>
              <a:gd name="T15" fmla="*/ 74 h 12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30"/>
              <a:gd name="T25" fmla="*/ 0 h 129"/>
              <a:gd name="T26" fmla="*/ 130 w 130"/>
              <a:gd name="T27" fmla="*/ 129 h 129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30" h="129">
                <a:moveTo>
                  <a:pt x="111" y="74"/>
                </a:moveTo>
                <a:cubicBezTo>
                  <a:pt x="111" y="63"/>
                  <a:pt x="108" y="53"/>
                  <a:pt x="103" y="45"/>
                </a:cubicBezTo>
                <a:cubicBezTo>
                  <a:pt x="115" y="22"/>
                  <a:pt x="130" y="0"/>
                  <a:pt x="130" y="0"/>
                </a:cubicBezTo>
                <a:cubicBezTo>
                  <a:pt x="130" y="0"/>
                  <a:pt x="108" y="15"/>
                  <a:pt x="86" y="27"/>
                </a:cubicBezTo>
                <a:cubicBezTo>
                  <a:pt x="77" y="22"/>
                  <a:pt x="67" y="19"/>
                  <a:pt x="56" y="19"/>
                </a:cubicBezTo>
                <a:cubicBezTo>
                  <a:pt x="25" y="19"/>
                  <a:pt x="0" y="43"/>
                  <a:pt x="0" y="74"/>
                </a:cubicBezTo>
                <a:cubicBezTo>
                  <a:pt x="0" y="105"/>
                  <a:pt x="25" y="129"/>
                  <a:pt x="56" y="129"/>
                </a:cubicBezTo>
                <a:cubicBezTo>
                  <a:pt x="86" y="129"/>
                  <a:pt x="111" y="105"/>
                  <a:pt x="111" y="74"/>
                </a:cubicBezTo>
                <a:close/>
              </a:path>
            </a:pathLst>
          </a:custGeom>
          <a:blipFill dpi="0" rotWithShape="1">
            <a:blip r:embed="rId5" cstate="print"/>
            <a:srcRect/>
            <a:stretch>
              <a:fillRect r="-77911"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170" tIns="46990" rIns="90170" bIns="46990"/>
          <a:lstStyle/>
          <a:p>
            <a:pPr>
              <a:defRPr/>
            </a:pPr>
            <a:endParaRPr lang="zh-CN" altLang="zh-CN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995805" y="4140200"/>
            <a:ext cx="161925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sym typeface="+mn-ea"/>
              </a:rPr>
              <a:t>  </a:t>
            </a:r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sym typeface="+mn-ea"/>
              </a:rPr>
              <a:t>科研的</a:t>
            </a:r>
            <a:endParaRPr lang="zh-CN" altLang="en-US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sym typeface="+mn-ea"/>
              </a:rPr>
              <a:t>严谨精神</a:t>
            </a:r>
            <a:endParaRPr lang="zh-CN" altLang="en-US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124325" y="4110355"/>
            <a:ext cx="169862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altLang="zh-CN" sz="2400">
                <a:sym typeface="+mn-ea"/>
              </a:rPr>
              <a:t>  </a:t>
            </a:r>
            <a:r>
              <a:rPr lang="zh-CN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sym typeface="+mn-ea"/>
              </a:rPr>
              <a:t>蜜蜂的</a:t>
            </a:r>
            <a:endParaRPr lang="zh-CN" altLang="en-US" sz="28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algn="l">
              <a:buNone/>
            </a:pPr>
            <a:r>
              <a:rPr lang="zh-CN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sym typeface="+mn-ea"/>
              </a:rPr>
              <a:t>辛勤精神</a:t>
            </a:r>
            <a:endParaRPr lang="zh-CN" altLang="en-US" sz="28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155055" y="4201795"/>
            <a:ext cx="177419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altLang="zh-CN" sz="2400">
                <a:sym typeface="+mn-ea"/>
              </a:rPr>
              <a:t>  </a:t>
            </a:r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sym typeface="+mn-ea"/>
              </a:rPr>
              <a:t>园丁的</a:t>
            </a:r>
            <a:endParaRPr lang="zh-CN" altLang="en-US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algn="l">
              <a:buNone/>
            </a:pPr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sym typeface="+mn-ea"/>
              </a:rPr>
              <a:t>奉献精神</a:t>
            </a:r>
            <a:endParaRPr lang="zh-CN" altLang="en-US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7877810" y="4201795"/>
            <a:ext cx="197104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altLang="zh-CN" sz="2400">
                <a:sym typeface="+mn-ea"/>
              </a:rPr>
              <a:t> 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sym typeface="+mn-ea"/>
              </a:rPr>
              <a:t>工匠的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algn="ctr">
              <a:buNone/>
            </a:pPr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sym typeface="+mn-ea"/>
              </a:rPr>
              <a:t>执着精神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2" name="TextBox 131"/>
          <p:cNvSpPr>
            <a:spLocks noChangeArrowheads="1"/>
          </p:cNvSpPr>
          <p:nvPr/>
        </p:nvSpPr>
        <p:spPr bwMode="auto">
          <a:xfrm>
            <a:off x="2546350" y="5892800"/>
            <a:ext cx="3473450" cy="95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zh-CN" altLang="en-US" sz="2800" b="1">
                <a:solidFill>
                  <a:srgbClr val="3F3F3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指导养成教育</a:t>
            </a:r>
            <a:endParaRPr lang="zh-CN" altLang="en-US" sz="2800" b="1">
              <a:solidFill>
                <a:srgbClr val="3F3F3F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algn="ctr"/>
            <a:r>
              <a:rPr lang="zh-CN" altLang="en-US" sz="2800" b="1">
                <a:solidFill>
                  <a:srgbClr val="3F3F3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落实和开展</a:t>
            </a:r>
            <a:endParaRPr lang="zh-CN" altLang="en-US" sz="2800" b="1">
              <a:solidFill>
                <a:srgbClr val="3F3F3F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23" name="TextBox 131"/>
          <p:cNvSpPr>
            <a:spLocks noChangeArrowheads="1"/>
          </p:cNvSpPr>
          <p:nvPr/>
        </p:nvSpPr>
        <p:spPr bwMode="auto">
          <a:xfrm>
            <a:off x="6155055" y="2533015"/>
            <a:ext cx="3473450" cy="95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zh-CN" altLang="en-US" sz="2800" b="1">
                <a:solidFill>
                  <a:srgbClr val="3F3F3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培养学生的能力</a:t>
            </a:r>
            <a:endParaRPr lang="zh-CN" altLang="en-US" sz="2800" b="1">
              <a:solidFill>
                <a:srgbClr val="3F3F3F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algn="ctr"/>
            <a:r>
              <a:rPr lang="zh-CN" altLang="en-US" sz="2800" b="1">
                <a:solidFill>
                  <a:srgbClr val="3F3F3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提升学生的素质</a:t>
            </a:r>
            <a:endParaRPr lang="zh-CN" altLang="en-US" sz="2800" b="1">
              <a:solidFill>
                <a:srgbClr val="3F3F3F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24" name="TextBox 131"/>
          <p:cNvSpPr>
            <a:spLocks noChangeArrowheads="1"/>
          </p:cNvSpPr>
          <p:nvPr/>
        </p:nvSpPr>
        <p:spPr bwMode="auto">
          <a:xfrm>
            <a:off x="8345170" y="5822950"/>
            <a:ext cx="3473450" cy="95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zh-CN" altLang="en-US" sz="2800" b="1">
                <a:solidFill>
                  <a:srgbClr val="3F3F3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精雕细琢，精益求精挖掘养成教育活动</a:t>
            </a:r>
            <a:endParaRPr lang="zh-CN" altLang="en-US" sz="2800" b="1">
              <a:solidFill>
                <a:srgbClr val="3F3F3F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15396" name="TextBox 131"/>
          <p:cNvSpPr>
            <a:spLocks noChangeArrowheads="1"/>
          </p:cNvSpPr>
          <p:nvPr/>
        </p:nvSpPr>
        <p:spPr bwMode="auto">
          <a:xfrm>
            <a:off x="351790" y="2436495"/>
            <a:ext cx="3473450" cy="95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zh-CN" altLang="en-US" sz="2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设计养成教育思路</a:t>
            </a:r>
            <a:endParaRPr lang="zh-CN" altLang="en-US" sz="28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algn="ctr"/>
            <a:r>
              <a:rPr lang="zh-CN" altLang="en-US" sz="2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设计养成活动抓手</a:t>
            </a:r>
            <a:endParaRPr lang="zh-CN" altLang="en-US" sz="28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pic>
        <p:nvPicPr>
          <p:cNvPr id="120" name="图片 -2147482616" descr="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1790" y="183515"/>
            <a:ext cx="3636645" cy="98361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21" name="组合 120"/>
          <p:cNvGrpSpPr/>
          <p:nvPr/>
        </p:nvGrpSpPr>
        <p:grpSpPr>
          <a:xfrm>
            <a:off x="8011160" y="3175"/>
            <a:ext cx="4104005" cy="1344930"/>
            <a:chOff x="12663" y="-27"/>
            <a:chExt cx="6400" cy="2149"/>
          </a:xfrm>
        </p:grpSpPr>
        <p:grpSp>
          <p:nvGrpSpPr>
            <p:cNvPr id="122" name="Group 6"/>
            <p:cNvGrpSpPr/>
            <p:nvPr/>
          </p:nvGrpSpPr>
          <p:grpSpPr bwMode="auto">
            <a:xfrm>
              <a:off x="12767" y="-27"/>
              <a:ext cx="6296" cy="2149"/>
              <a:chOff x="0" y="-2"/>
              <a:chExt cx="8461" cy="6210"/>
            </a:xfrm>
          </p:grpSpPr>
          <p:sp>
            <p:nvSpPr>
              <p:cNvPr id="123" name="五边形 9"/>
              <p:cNvSpPr>
                <a:spLocks noChangeArrowheads="1"/>
              </p:cNvSpPr>
              <p:nvPr/>
            </p:nvSpPr>
            <p:spPr bwMode="auto">
              <a:xfrm rot="5400000">
                <a:off x="-1970" y="1970"/>
                <a:ext cx="6208" cy="2268"/>
              </a:xfrm>
              <a:prstGeom prst="homePlate">
                <a:avLst>
                  <a:gd name="adj" fmla="val 68430"/>
                </a:avLst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FFFFFF"/>
                  </a:solidFill>
                </a:endParaRPr>
              </a:p>
            </p:txBody>
          </p:sp>
          <p:sp>
            <p:nvSpPr>
              <p:cNvPr id="124" name="直角三角形 10"/>
              <p:cNvSpPr>
                <a:spLocks noChangeArrowheads="1"/>
              </p:cNvSpPr>
              <p:nvPr/>
            </p:nvSpPr>
            <p:spPr bwMode="auto">
              <a:xfrm>
                <a:off x="2263" y="3"/>
                <a:ext cx="552" cy="633"/>
              </a:xfrm>
              <a:prstGeom prst="rtTriangle">
                <a:avLst/>
              </a:prstGeom>
              <a:solidFill>
                <a:srgbClr val="3F3F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FFFFFF"/>
                  </a:solidFill>
                </a:endParaRPr>
              </a:p>
            </p:txBody>
          </p:sp>
          <p:sp>
            <p:nvSpPr>
              <p:cNvPr id="125" name="五边形 12"/>
              <p:cNvSpPr>
                <a:spLocks noChangeArrowheads="1"/>
              </p:cNvSpPr>
              <p:nvPr/>
            </p:nvSpPr>
            <p:spPr bwMode="auto">
              <a:xfrm rot="5400000">
                <a:off x="853" y="1970"/>
                <a:ext cx="6208" cy="2268"/>
              </a:xfrm>
              <a:prstGeom prst="homePlate">
                <a:avLst>
                  <a:gd name="adj" fmla="val 68430"/>
                </a:avLst>
              </a:prstGeom>
              <a:solidFill>
                <a:srgbClr val="6B9B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FFFFFF"/>
                  </a:solidFill>
                </a:endParaRPr>
              </a:p>
            </p:txBody>
          </p:sp>
          <p:sp>
            <p:nvSpPr>
              <p:cNvPr id="126" name="直角三角形 13"/>
              <p:cNvSpPr>
                <a:spLocks noChangeArrowheads="1"/>
              </p:cNvSpPr>
              <p:nvPr/>
            </p:nvSpPr>
            <p:spPr bwMode="auto">
              <a:xfrm>
                <a:off x="5085" y="3"/>
                <a:ext cx="551" cy="633"/>
              </a:xfrm>
              <a:prstGeom prst="rtTriangle">
                <a:avLst/>
              </a:prstGeom>
              <a:solidFill>
                <a:srgbClr val="3F3F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FFFFFF"/>
                  </a:solidFill>
                </a:endParaRPr>
              </a:p>
            </p:txBody>
          </p:sp>
          <p:sp>
            <p:nvSpPr>
              <p:cNvPr id="127" name="五边形 15"/>
              <p:cNvSpPr>
                <a:spLocks noChangeArrowheads="1"/>
              </p:cNvSpPr>
              <p:nvPr/>
            </p:nvSpPr>
            <p:spPr bwMode="auto">
              <a:xfrm rot="5400000">
                <a:off x="3676" y="1967"/>
                <a:ext cx="6208" cy="2271"/>
              </a:xfrm>
              <a:prstGeom prst="homePlate">
                <a:avLst>
                  <a:gd name="adj" fmla="val 68340"/>
                </a:avLst>
              </a:prstGeom>
              <a:solidFill>
                <a:srgbClr val="A4B6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FFFFFF"/>
                  </a:solidFill>
                </a:endParaRPr>
              </a:p>
            </p:txBody>
          </p:sp>
          <p:sp>
            <p:nvSpPr>
              <p:cNvPr id="128" name="直角三角形 16"/>
              <p:cNvSpPr>
                <a:spLocks noChangeArrowheads="1"/>
              </p:cNvSpPr>
              <p:nvPr/>
            </p:nvSpPr>
            <p:spPr bwMode="auto">
              <a:xfrm>
                <a:off x="7910" y="3"/>
                <a:ext cx="551" cy="633"/>
              </a:xfrm>
              <a:prstGeom prst="rtTriangle">
                <a:avLst/>
              </a:prstGeom>
              <a:solidFill>
                <a:srgbClr val="3F3F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29" name="文本框 128"/>
            <p:cNvSpPr txBox="1"/>
            <p:nvPr/>
          </p:nvSpPr>
          <p:spPr>
            <a:xfrm>
              <a:off x="12663" y="194"/>
              <a:ext cx="1896" cy="10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800" b="1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sym typeface="Arial" panose="020B0604020202020204" pitchFamily="34" charset="0"/>
                </a:rPr>
                <a:t>讲述光华</a:t>
              </a:r>
              <a:endParaRPr lang="zh-CN" altLang="en-US" sz="1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endParaRPr>
            </a:p>
            <a:p>
              <a:r>
                <a:rPr lang="zh-CN" altLang="en-US" sz="1800" b="1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sym typeface="Arial" panose="020B0604020202020204" pitchFamily="34" charset="0"/>
                </a:rPr>
                <a:t>感人故事</a:t>
              </a:r>
              <a:endParaRPr lang="zh-CN" altLang="en-US" sz="1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endParaRPr>
            </a:p>
          </p:txBody>
        </p:sp>
        <p:sp>
          <p:nvSpPr>
            <p:cNvPr id="130" name="文本框 129"/>
            <p:cNvSpPr txBox="1"/>
            <p:nvPr/>
          </p:nvSpPr>
          <p:spPr>
            <a:xfrm>
              <a:off x="14824" y="194"/>
              <a:ext cx="2137" cy="10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800" b="1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sym typeface="Arial" panose="020B0604020202020204" pitchFamily="34" charset="0"/>
                </a:rPr>
                <a:t>养成光华</a:t>
              </a:r>
              <a:endParaRPr lang="zh-CN" altLang="en-US" sz="1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endParaRPr>
            </a:p>
            <a:p>
              <a:r>
                <a:rPr lang="zh-CN" altLang="en-US" sz="1800" b="1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sym typeface="Arial" panose="020B0604020202020204" pitchFamily="34" charset="0"/>
                </a:rPr>
                <a:t>学子习惯</a:t>
              </a:r>
              <a:endParaRPr lang="zh-CN" altLang="en-US" sz="1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endParaRPr>
            </a:p>
          </p:txBody>
        </p:sp>
        <p:sp>
          <p:nvSpPr>
            <p:cNvPr id="131" name="文本框 130"/>
            <p:cNvSpPr txBox="1"/>
            <p:nvPr/>
          </p:nvSpPr>
          <p:spPr>
            <a:xfrm>
              <a:off x="16944" y="194"/>
              <a:ext cx="1736" cy="10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b="1">
                  <a:solidFill>
                    <a:srgbClr val="C00000"/>
                  </a:solidFill>
                  <a:latin typeface="黑体" panose="02010609060101010101" charset="-122"/>
                  <a:ea typeface="黑体" panose="02010609060101010101" charset="-122"/>
                  <a:sym typeface="Arial" panose="020B0604020202020204" pitchFamily="34" charset="0"/>
                </a:rPr>
                <a:t>铸造光华</a:t>
              </a:r>
              <a:endParaRPr lang="zh-CN" altLang="en-US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endParaRPr>
            </a:p>
            <a:p>
              <a:r>
                <a:rPr lang="zh-CN" altLang="en-US" b="1">
                  <a:solidFill>
                    <a:srgbClr val="C00000"/>
                  </a:solidFill>
                  <a:latin typeface="黑体" panose="02010609060101010101" charset="-122"/>
                  <a:ea typeface="黑体" panose="02010609060101010101" charset="-122"/>
                  <a:sym typeface="Arial" panose="020B0604020202020204" pitchFamily="34" charset="0"/>
                </a:rPr>
                <a:t>养成精神</a:t>
              </a:r>
              <a:endParaRPr lang="zh-CN" altLang="en-US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1073"/>
    </mc:Choice>
    <mc:Fallback>
      <p:transition spd="slow" advTm="81073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4"/>
          <p:cNvSpPr>
            <a:spLocks noChangeArrowheads="1"/>
          </p:cNvSpPr>
          <p:nvPr/>
        </p:nvSpPr>
        <p:spPr bwMode="auto">
          <a:xfrm>
            <a:off x="4445" y="1421186"/>
            <a:ext cx="12192000" cy="806077"/>
          </a:xfrm>
          <a:prstGeom prst="rect">
            <a:avLst/>
          </a:prstGeom>
          <a:blipFill dpi="0" rotWithShape="1">
            <a:blip r:embed="rId1" cstate="print"/>
            <a:srcRect/>
            <a:stretch>
              <a:fillRect b="-750154"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170" tIns="46990" rIns="90170" bIns="46990" anchor="ctr"/>
          <a:lstStyle/>
          <a:p>
            <a:pPr algn="ctr"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92405" y="1547495"/>
            <a:ext cx="59626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实现养成教育</a:t>
            </a:r>
            <a:r>
              <a:rPr lang="en-US" altLang="zh-CN" sz="36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“</a:t>
            </a:r>
            <a:r>
              <a:rPr lang="zh-CN" altLang="en-US" sz="36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四方认同</a:t>
            </a:r>
            <a:r>
              <a:rPr lang="en-US" altLang="zh-CN" sz="36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”</a:t>
            </a:r>
            <a:endParaRPr lang="en-US" altLang="zh-CN" sz="3600" b="1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3075" name="Group 15"/>
          <p:cNvGrpSpPr/>
          <p:nvPr/>
        </p:nvGrpSpPr>
        <p:grpSpPr bwMode="auto">
          <a:xfrm>
            <a:off x="490855" y="3405505"/>
            <a:ext cx="8544560" cy="2235835"/>
            <a:chOff x="0" y="0"/>
            <a:chExt cx="15833" cy="4301"/>
          </a:xfrm>
        </p:grpSpPr>
        <p:grpSp>
          <p:nvGrpSpPr>
            <p:cNvPr id="3078" name="Group 3"/>
            <p:cNvGrpSpPr/>
            <p:nvPr/>
          </p:nvGrpSpPr>
          <p:grpSpPr bwMode="auto">
            <a:xfrm>
              <a:off x="0" y="0"/>
              <a:ext cx="4300" cy="4300"/>
              <a:chOff x="0" y="0"/>
              <a:chExt cx="2730501" cy="2730501"/>
            </a:xfrm>
          </p:grpSpPr>
          <p:sp>
            <p:nvSpPr>
              <p:cNvPr id="3090" name="AutoShape 4"/>
              <p:cNvSpPr>
                <a:spLocks noChangeArrowheads="1"/>
              </p:cNvSpPr>
              <p:nvPr/>
            </p:nvSpPr>
            <p:spPr bwMode="auto">
              <a:xfrm>
                <a:off x="1" y="1"/>
                <a:ext cx="2730500" cy="2730500"/>
              </a:xfrm>
              <a:custGeom>
                <a:avLst/>
                <a:gdLst>
                  <a:gd name="T0" fmla="*/ 2147483647 w 19679"/>
                  <a:gd name="T1" fmla="*/ 2147483647 h 19679"/>
                  <a:gd name="T2" fmla="*/ 2147483647 w 19679"/>
                  <a:gd name="T3" fmla="*/ 2147483647 h 19679"/>
                  <a:gd name="T4" fmla="*/ 2147483647 w 19679"/>
                  <a:gd name="T5" fmla="*/ 2147483647 h 19679"/>
                  <a:gd name="T6" fmla="*/ 2147483647 w 19679"/>
                  <a:gd name="T7" fmla="*/ 2147483647 h 1967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9679"/>
                  <a:gd name="T13" fmla="*/ 0 h 19679"/>
                  <a:gd name="T14" fmla="*/ 19679 w 19679"/>
                  <a:gd name="T15" fmla="*/ 19679 h 1967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9679" h="19679">
                    <a:moveTo>
                      <a:pt x="16796" y="2881"/>
                    </a:moveTo>
                    <a:cubicBezTo>
                      <a:pt x="20638" y="6724"/>
                      <a:pt x="20638" y="12953"/>
                      <a:pt x="16796" y="16796"/>
                    </a:cubicBezTo>
                    <a:cubicBezTo>
                      <a:pt x="12953" y="20638"/>
                      <a:pt x="6724" y="20638"/>
                      <a:pt x="2881" y="16796"/>
                    </a:cubicBezTo>
                    <a:cubicBezTo>
                      <a:pt x="-961" y="12953"/>
                      <a:pt x="-961" y="6724"/>
                      <a:pt x="2881" y="2881"/>
                    </a:cubicBezTo>
                    <a:cubicBezTo>
                      <a:pt x="6724" y="-961"/>
                      <a:pt x="12953" y="-961"/>
                      <a:pt x="16796" y="2881"/>
                    </a:cubicBezTo>
                  </a:path>
                </a:pathLst>
              </a:custGeom>
              <a:solidFill>
                <a:srgbClr val="F2F2F2"/>
              </a:solidFill>
              <a:ln w="25400" cmpd="sng">
                <a:solidFill>
                  <a:srgbClr val="C0C0C0"/>
                </a:solidFill>
                <a:miter lim="800000"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3091" name="AutoShape 5"/>
              <p:cNvSpPr>
                <a:spLocks noChangeArrowheads="1"/>
              </p:cNvSpPr>
              <p:nvPr/>
            </p:nvSpPr>
            <p:spPr bwMode="auto">
              <a:xfrm>
                <a:off x="399842" y="855981"/>
                <a:ext cx="1930818" cy="1018541"/>
              </a:xfrm>
              <a:custGeom>
                <a:avLst/>
                <a:gdLst>
                  <a:gd name="T0" fmla="*/ 2147483647 w 21600"/>
                  <a:gd name="T1" fmla="*/ 1132396389 h 21600"/>
                  <a:gd name="T2" fmla="*/ 2147483647 w 21600"/>
                  <a:gd name="T3" fmla="*/ 1132396389 h 21600"/>
                  <a:gd name="T4" fmla="*/ 2147483647 w 21600"/>
                  <a:gd name="T5" fmla="*/ 1132396389 h 21600"/>
                  <a:gd name="T6" fmla="*/ 2147483647 w 21600"/>
                  <a:gd name="T7" fmla="*/ 1132396389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216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21599" y="0"/>
                    </a:lnTo>
                    <a:lnTo>
                      <a:pt x="21599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zh-CN" altLang="en-US" sz="1600" b="1">
                  <a:solidFill>
                    <a:srgbClr val="000000"/>
                  </a:solidFill>
                  <a:latin typeface="Bodoni MT Black" panose="02070A03080606020203" pitchFamily="18" charset="0"/>
                  <a:sym typeface="Helvetica" pitchFamily="2" charset="0"/>
                </a:endParaRPr>
              </a:p>
            </p:txBody>
          </p:sp>
        </p:grpSp>
        <p:sp>
          <p:nvSpPr>
            <p:cNvPr id="3079" name="AutoShape 6" descr="color10"/>
            <p:cNvSpPr>
              <a:spLocks noChangeArrowheads="1"/>
            </p:cNvSpPr>
            <p:nvPr/>
          </p:nvSpPr>
          <p:spPr bwMode="auto">
            <a:xfrm>
              <a:off x="163" y="2006"/>
              <a:ext cx="3980" cy="2135"/>
            </a:xfrm>
            <a:custGeom>
              <a:avLst/>
              <a:gdLst>
                <a:gd name="T0" fmla="*/ 395693746 w 21600"/>
                <a:gd name="T1" fmla="*/ 212262851 h 21600"/>
                <a:gd name="T2" fmla="*/ 395693746 w 21600"/>
                <a:gd name="T3" fmla="*/ 212262851 h 21600"/>
                <a:gd name="T4" fmla="*/ 395693746 w 21600"/>
                <a:gd name="T5" fmla="*/ 212262851 h 21600"/>
                <a:gd name="T6" fmla="*/ 395693746 w 21600"/>
                <a:gd name="T7" fmla="*/ 212262851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7576" y="540"/>
                  </a:moveTo>
                  <a:cubicBezTo>
                    <a:pt x="17588" y="844"/>
                    <a:pt x="17594" y="1150"/>
                    <a:pt x="17594" y="1456"/>
                  </a:cubicBezTo>
                  <a:cubicBezTo>
                    <a:pt x="17594" y="8454"/>
                    <a:pt x="14552" y="14128"/>
                    <a:pt x="10800" y="14128"/>
                  </a:cubicBezTo>
                  <a:cubicBezTo>
                    <a:pt x="7046" y="14128"/>
                    <a:pt x="4005" y="8454"/>
                    <a:pt x="4005" y="1456"/>
                  </a:cubicBezTo>
                  <a:cubicBezTo>
                    <a:pt x="4005" y="1150"/>
                    <a:pt x="4010" y="844"/>
                    <a:pt x="4022" y="540"/>
                  </a:cubicBezTo>
                  <a:lnTo>
                    <a:pt x="27" y="0"/>
                  </a:lnTo>
                  <a:cubicBezTo>
                    <a:pt x="8" y="484"/>
                    <a:pt x="0" y="969"/>
                    <a:pt x="0" y="1456"/>
                  </a:cubicBezTo>
                  <a:cubicBezTo>
                    <a:pt x="0" y="12580"/>
                    <a:pt x="4834" y="21599"/>
                    <a:pt x="10800" y="21599"/>
                  </a:cubicBezTo>
                  <a:cubicBezTo>
                    <a:pt x="16764" y="21599"/>
                    <a:pt x="21600" y="12580"/>
                    <a:pt x="21600" y="1456"/>
                  </a:cubicBezTo>
                  <a:cubicBezTo>
                    <a:pt x="21600" y="969"/>
                    <a:pt x="21590" y="484"/>
                    <a:pt x="21571" y="0"/>
                  </a:cubicBezTo>
                  <a:lnTo>
                    <a:pt x="17576" y="540"/>
                  </a:lnTo>
                  <a:close/>
                </a:path>
              </a:pathLst>
            </a:custGeom>
            <a:blipFill dpi="0" rotWithShape="0">
              <a:blip r:embed="rId2" cstate="print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endParaRPr lang="zh-CN" altLang="en-US"/>
            </a:p>
          </p:txBody>
        </p:sp>
        <p:sp>
          <p:nvSpPr>
            <p:cNvPr id="3080" name="AutoShape 8"/>
            <p:cNvSpPr>
              <a:spLocks noChangeArrowheads="1"/>
            </p:cNvSpPr>
            <p:nvPr/>
          </p:nvSpPr>
          <p:spPr bwMode="auto">
            <a:xfrm>
              <a:off x="5768" y="1"/>
              <a:ext cx="4300" cy="4300"/>
            </a:xfrm>
            <a:custGeom>
              <a:avLst/>
              <a:gdLst>
                <a:gd name="T0" fmla="*/ 469240291 w 19679"/>
                <a:gd name="T1" fmla="*/ 469240291 h 19679"/>
                <a:gd name="T2" fmla="*/ 469240291 w 19679"/>
                <a:gd name="T3" fmla="*/ 469240291 h 19679"/>
                <a:gd name="T4" fmla="*/ 469240291 w 19679"/>
                <a:gd name="T5" fmla="*/ 469240291 h 19679"/>
                <a:gd name="T6" fmla="*/ 469240291 w 19679"/>
                <a:gd name="T7" fmla="*/ 469240291 h 1967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679"/>
                <a:gd name="T13" fmla="*/ 0 h 19679"/>
                <a:gd name="T14" fmla="*/ 19679 w 19679"/>
                <a:gd name="T15" fmla="*/ 19679 h 1967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8"/>
                    <a:pt x="6724" y="20638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rgbClr val="F2F2F2">
                <a:alpha val="50195"/>
              </a:srgbClr>
            </a:solidFill>
            <a:ln w="25400" cmpd="sng">
              <a:solidFill>
                <a:srgbClr val="C0C0C0"/>
              </a:solidFill>
              <a:miter lim="800000"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081" name="AutoShape 9"/>
            <p:cNvSpPr>
              <a:spLocks noChangeArrowheads="1"/>
            </p:cNvSpPr>
            <p:nvPr/>
          </p:nvSpPr>
          <p:spPr bwMode="auto">
            <a:xfrm>
              <a:off x="6398" y="1348"/>
              <a:ext cx="3040" cy="1605"/>
            </a:xfrm>
            <a:custGeom>
              <a:avLst/>
              <a:gdLst>
                <a:gd name="T0" fmla="*/ 302238439 w 21600"/>
                <a:gd name="T1" fmla="*/ 159569965 h 21600"/>
                <a:gd name="T2" fmla="*/ 302238439 w 21600"/>
                <a:gd name="T3" fmla="*/ 159569965 h 21600"/>
                <a:gd name="T4" fmla="*/ 302238439 w 21600"/>
                <a:gd name="T5" fmla="*/ 159569965 h 21600"/>
                <a:gd name="T6" fmla="*/ 302238439 w 21600"/>
                <a:gd name="T7" fmla="*/ 159569965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>
                <a:spcBef>
                  <a:spcPts val="1000"/>
                </a:spcBef>
              </a:pPr>
              <a:endParaRPr lang="zh-CN" altLang="en-US" sz="1600" b="1">
                <a:solidFill>
                  <a:srgbClr val="000000"/>
                </a:solidFill>
                <a:latin typeface="Bodoni MT Black" panose="02070A03080606020203" pitchFamily="18" charset="0"/>
                <a:sym typeface="Helvetica" pitchFamily="2" charset="0"/>
              </a:endParaRPr>
            </a:p>
          </p:txBody>
        </p:sp>
        <p:sp>
          <p:nvSpPr>
            <p:cNvPr id="6166" name="AutoShape 10"/>
            <p:cNvSpPr>
              <a:spLocks noChangeArrowheads="1"/>
            </p:cNvSpPr>
            <p:nvPr/>
          </p:nvSpPr>
          <p:spPr bwMode="auto">
            <a:xfrm>
              <a:off x="5928" y="577"/>
              <a:ext cx="3980" cy="3563"/>
            </a:xfrm>
            <a:custGeom>
              <a:avLst/>
              <a:gdLst>
                <a:gd name="T0" fmla="*/ 2147483646 w 21600"/>
                <a:gd name="T1" fmla="*/ 2147483646 h 21600"/>
                <a:gd name="T2" fmla="*/ 2147483646 w 21600"/>
                <a:gd name="T3" fmla="*/ 2147483646 h 21600"/>
                <a:gd name="T4" fmla="*/ 2147483646 w 21600"/>
                <a:gd name="T5" fmla="*/ 2147483646 h 21600"/>
                <a:gd name="T6" fmla="*/ 2147483646 w 21600"/>
                <a:gd name="T7" fmla="*/ 2147483646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4965" y="3543"/>
                  </a:moveTo>
                  <a:cubicBezTo>
                    <a:pt x="16617" y="4979"/>
                    <a:pt x="17584" y="7188"/>
                    <a:pt x="17584" y="9528"/>
                  </a:cubicBezTo>
                  <a:cubicBezTo>
                    <a:pt x="17584" y="13715"/>
                    <a:pt x="14546" y="17111"/>
                    <a:pt x="10800" y="17111"/>
                  </a:cubicBezTo>
                  <a:cubicBezTo>
                    <a:pt x="7052" y="17111"/>
                    <a:pt x="4015" y="13715"/>
                    <a:pt x="4015" y="9528"/>
                  </a:cubicBezTo>
                  <a:cubicBezTo>
                    <a:pt x="4015" y="7188"/>
                    <a:pt x="4981" y="4979"/>
                    <a:pt x="6633" y="3543"/>
                  </a:cubicBezTo>
                  <a:lnTo>
                    <a:pt x="4167" y="0"/>
                  </a:lnTo>
                  <a:cubicBezTo>
                    <a:pt x="1537" y="2286"/>
                    <a:pt x="0" y="5803"/>
                    <a:pt x="0" y="9528"/>
                  </a:cubicBezTo>
                  <a:cubicBezTo>
                    <a:pt x="0" y="16194"/>
                    <a:pt x="4834" y="21600"/>
                    <a:pt x="10800" y="21600"/>
                  </a:cubicBezTo>
                  <a:cubicBezTo>
                    <a:pt x="16764" y="21600"/>
                    <a:pt x="21600" y="16194"/>
                    <a:pt x="21600" y="9528"/>
                  </a:cubicBezTo>
                  <a:cubicBezTo>
                    <a:pt x="21600" y="5803"/>
                    <a:pt x="20061" y="2286"/>
                    <a:pt x="17431" y="0"/>
                  </a:cubicBezTo>
                  <a:lnTo>
                    <a:pt x="14965" y="3543"/>
                  </a:lnTo>
                  <a:close/>
                </a:path>
              </a:pathLst>
            </a:custGeom>
            <a:blipFill dpi="0" rotWithShape="0">
              <a:blip r:embed="rId3" cstate="print"/>
              <a:srcRect/>
              <a:stretch>
                <a:fillRect r="-59151"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170" tIns="46990" rIns="90170" bIns="46990" anchor="ctr"/>
            <a:lstStyle/>
            <a:p>
              <a:pPr algn="ctr">
                <a:defRPr/>
              </a:pPr>
              <a:endParaRPr lang="zh-CN" altLang="zh-CN" sz="88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3085" name="AutoShape 12"/>
            <p:cNvSpPr>
              <a:spLocks noChangeArrowheads="1"/>
            </p:cNvSpPr>
            <p:nvPr/>
          </p:nvSpPr>
          <p:spPr bwMode="auto">
            <a:xfrm>
              <a:off x="11533" y="1"/>
              <a:ext cx="4300" cy="4300"/>
            </a:xfrm>
            <a:custGeom>
              <a:avLst/>
              <a:gdLst>
                <a:gd name="T0" fmla="*/ 469240291 w 19679"/>
                <a:gd name="T1" fmla="*/ 469240291 h 19679"/>
                <a:gd name="T2" fmla="*/ 469240291 w 19679"/>
                <a:gd name="T3" fmla="*/ 469240291 h 19679"/>
                <a:gd name="T4" fmla="*/ 469240291 w 19679"/>
                <a:gd name="T5" fmla="*/ 469240291 h 19679"/>
                <a:gd name="T6" fmla="*/ 469240291 w 19679"/>
                <a:gd name="T7" fmla="*/ 469240291 h 1967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679"/>
                <a:gd name="T13" fmla="*/ 0 h 19679"/>
                <a:gd name="T14" fmla="*/ 19679 w 19679"/>
                <a:gd name="T15" fmla="*/ 19679 h 1967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8"/>
                    <a:pt x="6724" y="20638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rgbClr val="F2F2F2">
                <a:alpha val="50195"/>
              </a:srgbClr>
            </a:solidFill>
            <a:ln w="25400" cmpd="sng">
              <a:solidFill>
                <a:srgbClr val="C0C0C0"/>
              </a:solidFill>
              <a:miter lim="800000"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086" name="AutoShape 13"/>
            <p:cNvSpPr>
              <a:spLocks noChangeArrowheads="1"/>
            </p:cNvSpPr>
            <p:nvPr/>
          </p:nvSpPr>
          <p:spPr bwMode="auto">
            <a:xfrm>
              <a:off x="12163" y="1348"/>
              <a:ext cx="3040" cy="1605"/>
            </a:xfrm>
            <a:custGeom>
              <a:avLst/>
              <a:gdLst>
                <a:gd name="T0" fmla="*/ 302238439 w 21600"/>
                <a:gd name="T1" fmla="*/ 159569965 h 21600"/>
                <a:gd name="T2" fmla="*/ 302238439 w 21600"/>
                <a:gd name="T3" fmla="*/ 159569965 h 21600"/>
                <a:gd name="T4" fmla="*/ 302238439 w 21600"/>
                <a:gd name="T5" fmla="*/ 159569965 h 21600"/>
                <a:gd name="T6" fmla="*/ 302238439 w 21600"/>
                <a:gd name="T7" fmla="*/ 159569965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>
                <a:spcBef>
                  <a:spcPts val="1000"/>
                </a:spcBef>
              </a:pPr>
              <a:endParaRPr lang="zh-CN" altLang="en-US" sz="1600" b="1">
                <a:solidFill>
                  <a:srgbClr val="000000"/>
                </a:solidFill>
                <a:latin typeface="Bodoni MT Black" panose="02070A03080606020203" pitchFamily="18" charset="0"/>
                <a:sym typeface="Helvetica" pitchFamily="2" charset="0"/>
              </a:endParaRPr>
            </a:p>
          </p:txBody>
        </p:sp>
        <p:sp>
          <p:nvSpPr>
            <p:cNvPr id="6169" name="AutoShape 14"/>
            <p:cNvSpPr>
              <a:spLocks noChangeArrowheads="1"/>
            </p:cNvSpPr>
            <p:nvPr/>
          </p:nvSpPr>
          <p:spPr bwMode="auto">
            <a:xfrm>
              <a:off x="11860" y="2598"/>
              <a:ext cx="3643" cy="1543"/>
            </a:xfrm>
            <a:custGeom>
              <a:avLst/>
              <a:gdLst>
                <a:gd name="T0" fmla="*/ 2147483646 w 21600"/>
                <a:gd name="T1" fmla="*/ 2147483646 h 21600"/>
                <a:gd name="T2" fmla="*/ 2147483646 w 21600"/>
                <a:gd name="T3" fmla="*/ 2147483646 h 21600"/>
                <a:gd name="T4" fmla="*/ 2147483646 w 21600"/>
                <a:gd name="T5" fmla="*/ 2147483646 h 21600"/>
                <a:gd name="T6" fmla="*/ 2147483646 w 21600"/>
                <a:gd name="T7" fmla="*/ 2147483646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855" y="0"/>
                  </a:moveTo>
                  <a:cubicBezTo>
                    <a:pt x="15800" y="5682"/>
                    <a:pt x="13425" y="9351"/>
                    <a:pt x="10800" y="9351"/>
                  </a:cubicBezTo>
                  <a:cubicBezTo>
                    <a:pt x="8174" y="9351"/>
                    <a:pt x="5799" y="5682"/>
                    <a:pt x="4744" y="0"/>
                  </a:cubicBezTo>
                  <a:lnTo>
                    <a:pt x="0" y="4926"/>
                  </a:lnTo>
                  <a:cubicBezTo>
                    <a:pt x="1881" y="15057"/>
                    <a:pt x="6119" y="21599"/>
                    <a:pt x="10800" y="21599"/>
                  </a:cubicBezTo>
                  <a:cubicBezTo>
                    <a:pt x="15480" y="21599"/>
                    <a:pt x="19718" y="15057"/>
                    <a:pt x="21599" y="4926"/>
                  </a:cubicBezTo>
                  <a:lnTo>
                    <a:pt x="16855" y="0"/>
                  </a:lnTo>
                  <a:close/>
                </a:path>
              </a:pathLst>
            </a:custGeom>
            <a:blipFill dpi="0" rotWithShape="1">
              <a:blip r:embed="rId4" cstate="print"/>
              <a:srcRect/>
              <a:stretch>
                <a:fillRect b="-32805"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endParaRPr lang="zh-CN" altLang="zh-CN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2" name="AutoShape 8"/>
          <p:cNvSpPr>
            <a:spLocks noChangeArrowheads="1"/>
          </p:cNvSpPr>
          <p:nvPr/>
        </p:nvSpPr>
        <p:spPr bwMode="auto">
          <a:xfrm>
            <a:off x="9439910" y="3405505"/>
            <a:ext cx="2319655" cy="2228850"/>
          </a:xfrm>
          <a:custGeom>
            <a:avLst/>
            <a:gdLst>
              <a:gd name="T0" fmla="*/ 469240291 w 19679"/>
              <a:gd name="T1" fmla="*/ 469240291 h 19679"/>
              <a:gd name="T2" fmla="*/ 469240291 w 19679"/>
              <a:gd name="T3" fmla="*/ 469240291 h 19679"/>
              <a:gd name="T4" fmla="*/ 469240291 w 19679"/>
              <a:gd name="T5" fmla="*/ 469240291 h 19679"/>
              <a:gd name="T6" fmla="*/ 469240291 w 19679"/>
              <a:gd name="T7" fmla="*/ 469240291 h 19679"/>
              <a:gd name="T8" fmla="*/ 0 60000 65536"/>
              <a:gd name="T9" fmla="*/ 0 60000 65536"/>
              <a:gd name="T10" fmla="*/ 0 60000 65536"/>
              <a:gd name="T11" fmla="*/ 0 60000 65536"/>
              <a:gd name="T12" fmla="*/ 0 w 19679"/>
              <a:gd name="T13" fmla="*/ 0 h 19679"/>
              <a:gd name="T14" fmla="*/ 19679 w 19679"/>
              <a:gd name="T15" fmla="*/ 19679 h 1967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rgbClr val="F2F2F2">
              <a:alpha val="50195"/>
            </a:srgbClr>
          </a:solidFill>
          <a:ln w="25400" cmpd="sng">
            <a:solidFill>
              <a:srgbClr val="C0C0C0"/>
            </a:solidFill>
            <a:miter lim="800000"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" name="AutoShape 10"/>
          <p:cNvSpPr>
            <a:spLocks noChangeArrowheads="1"/>
          </p:cNvSpPr>
          <p:nvPr/>
        </p:nvSpPr>
        <p:spPr bwMode="auto">
          <a:xfrm>
            <a:off x="9535160" y="3667125"/>
            <a:ext cx="2150745" cy="192659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4965" y="3543"/>
                </a:moveTo>
                <a:cubicBezTo>
                  <a:pt x="16617" y="4979"/>
                  <a:pt x="17584" y="7188"/>
                  <a:pt x="17584" y="9528"/>
                </a:cubicBezTo>
                <a:cubicBezTo>
                  <a:pt x="17584" y="13715"/>
                  <a:pt x="14546" y="17111"/>
                  <a:pt x="10800" y="17111"/>
                </a:cubicBezTo>
                <a:cubicBezTo>
                  <a:pt x="7052" y="17111"/>
                  <a:pt x="4015" y="13715"/>
                  <a:pt x="4015" y="9528"/>
                </a:cubicBezTo>
                <a:cubicBezTo>
                  <a:pt x="4015" y="7188"/>
                  <a:pt x="4981" y="4979"/>
                  <a:pt x="6633" y="3543"/>
                </a:cubicBezTo>
                <a:lnTo>
                  <a:pt x="4167" y="0"/>
                </a:lnTo>
                <a:cubicBezTo>
                  <a:pt x="1537" y="2286"/>
                  <a:pt x="0" y="5803"/>
                  <a:pt x="0" y="9528"/>
                </a:cubicBezTo>
                <a:cubicBezTo>
                  <a:pt x="0" y="16194"/>
                  <a:pt x="4834" y="21600"/>
                  <a:pt x="10800" y="21600"/>
                </a:cubicBezTo>
                <a:cubicBezTo>
                  <a:pt x="16764" y="21600"/>
                  <a:pt x="21600" y="16194"/>
                  <a:pt x="21600" y="9528"/>
                </a:cubicBezTo>
                <a:cubicBezTo>
                  <a:pt x="21600" y="5803"/>
                  <a:pt x="20061" y="2286"/>
                  <a:pt x="17431" y="0"/>
                </a:cubicBezTo>
                <a:lnTo>
                  <a:pt x="14965" y="3543"/>
                </a:lnTo>
                <a:close/>
              </a:path>
            </a:pathLst>
          </a:custGeom>
          <a:blipFill dpi="0" rotWithShape="0">
            <a:blip r:embed="rId5" cstate="print"/>
            <a:srcRect/>
            <a:stretch>
              <a:fillRect r="-59151"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170" tIns="46990" rIns="90170" bIns="46990" anchor="ctr"/>
          <a:lstStyle/>
          <a:p>
            <a:pPr algn="ctr">
              <a:defRPr/>
            </a:pPr>
            <a:endParaRPr lang="zh-CN" altLang="zh-CN" sz="8800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36015" y="3796030"/>
            <a:ext cx="118110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学生认同</a:t>
            </a:r>
            <a:endParaRPr lang="zh-CN" altLang="en-US" sz="3200" b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260215" y="3856990"/>
            <a:ext cx="118110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家长认同</a:t>
            </a:r>
            <a:endParaRPr lang="zh-CN" altLang="en-US" sz="3200" b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371715" y="3856990"/>
            <a:ext cx="118110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企业认同</a:t>
            </a:r>
            <a:endParaRPr lang="zh-CN" altLang="en-US" sz="3200" b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0086975" y="3857625"/>
            <a:ext cx="118110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社会认同</a:t>
            </a:r>
            <a:endParaRPr lang="zh-CN" altLang="en-US" sz="3200" b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120" name="图片 -2147482616" descr="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1790" y="183515"/>
            <a:ext cx="3636645" cy="98361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21" name="组合 120"/>
          <p:cNvGrpSpPr/>
          <p:nvPr/>
        </p:nvGrpSpPr>
        <p:grpSpPr>
          <a:xfrm>
            <a:off x="8011160" y="3175"/>
            <a:ext cx="4104005" cy="1344930"/>
            <a:chOff x="12663" y="-27"/>
            <a:chExt cx="6400" cy="2149"/>
          </a:xfrm>
        </p:grpSpPr>
        <p:grpSp>
          <p:nvGrpSpPr>
            <p:cNvPr id="122" name="Group 6"/>
            <p:cNvGrpSpPr/>
            <p:nvPr/>
          </p:nvGrpSpPr>
          <p:grpSpPr bwMode="auto">
            <a:xfrm>
              <a:off x="12767" y="-27"/>
              <a:ext cx="6296" cy="2149"/>
              <a:chOff x="0" y="-2"/>
              <a:chExt cx="8461" cy="6210"/>
            </a:xfrm>
          </p:grpSpPr>
          <p:sp>
            <p:nvSpPr>
              <p:cNvPr id="123" name="五边形 9"/>
              <p:cNvSpPr>
                <a:spLocks noChangeArrowheads="1"/>
              </p:cNvSpPr>
              <p:nvPr/>
            </p:nvSpPr>
            <p:spPr bwMode="auto">
              <a:xfrm rot="5400000">
                <a:off x="-1970" y="1970"/>
                <a:ext cx="6208" cy="2268"/>
              </a:xfrm>
              <a:prstGeom prst="homePlate">
                <a:avLst>
                  <a:gd name="adj" fmla="val 68430"/>
                </a:avLst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FFFFFF"/>
                  </a:solidFill>
                </a:endParaRPr>
              </a:p>
            </p:txBody>
          </p:sp>
          <p:sp>
            <p:nvSpPr>
              <p:cNvPr id="124" name="直角三角形 10"/>
              <p:cNvSpPr>
                <a:spLocks noChangeArrowheads="1"/>
              </p:cNvSpPr>
              <p:nvPr/>
            </p:nvSpPr>
            <p:spPr bwMode="auto">
              <a:xfrm>
                <a:off x="2263" y="3"/>
                <a:ext cx="552" cy="633"/>
              </a:xfrm>
              <a:prstGeom prst="rtTriangle">
                <a:avLst/>
              </a:prstGeom>
              <a:solidFill>
                <a:srgbClr val="3F3F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FFFFFF"/>
                  </a:solidFill>
                </a:endParaRPr>
              </a:p>
            </p:txBody>
          </p:sp>
          <p:sp>
            <p:nvSpPr>
              <p:cNvPr id="125" name="五边形 12"/>
              <p:cNvSpPr>
                <a:spLocks noChangeArrowheads="1"/>
              </p:cNvSpPr>
              <p:nvPr/>
            </p:nvSpPr>
            <p:spPr bwMode="auto">
              <a:xfrm rot="5400000">
                <a:off x="853" y="1970"/>
                <a:ext cx="6208" cy="2268"/>
              </a:xfrm>
              <a:prstGeom prst="homePlate">
                <a:avLst>
                  <a:gd name="adj" fmla="val 68430"/>
                </a:avLst>
              </a:prstGeom>
              <a:solidFill>
                <a:srgbClr val="6B9B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FFFFFF"/>
                  </a:solidFill>
                </a:endParaRPr>
              </a:p>
            </p:txBody>
          </p:sp>
          <p:sp>
            <p:nvSpPr>
              <p:cNvPr id="126" name="直角三角形 13"/>
              <p:cNvSpPr>
                <a:spLocks noChangeArrowheads="1"/>
              </p:cNvSpPr>
              <p:nvPr/>
            </p:nvSpPr>
            <p:spPr bwMode="auto">
              <a:xfrm>
                <a:off x="5085" y="3"/>
                <a:ext cx="551" cy="633"/>
              </a:xfrm>
              <a:prstGeom prst="rtTriangle">
                <a:avLst/>
              </a:prstGeom>
              <a:solidFill>
                <a:srgbClr val="3F3F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FFFFFF"/>
                  </a:solidFill>
                </a:endParaRPr>
              </a:p>
            </p:txBody>
          </p:sp>
          <p:sp>
            <p:nvSpPr>
              <p:cNvPr id="127" name="五边形 15"/>
              <p:cNvSpPr>
                <a:spLocks noChangeArrowheads="1"/>
              </p:cNvSpPr>
              <p:nvPr/>
            </p:nvSpPr>
            <p:spPr bwMode="auto">
              <a:xfrm rot="5400000">
                <a:off x="3676" y="1967"/>
                <a:ext cx="6208" cy="2271"/>
              </a:xfrm>
              <a:prstGeom prst="homePlate">
                <a:avLst>
                  <a:gd name="adj" fmla="val 68340"/>
                </a:avLst>
              </a:prstGeom>
              <a:solidFill>
                <a:srgbClr val="A4B6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FFFFFF"/>
                  </a:solidFill>
                </a:endParaRPr>
              </a:p>
            </p:txBody>
          </p:sp>
          <p:sp>
            <p:nvSpPr>
              <p:cNvPr id="128" name="直角三角形 16"/>
              <p:cNvSpPr>
                <a:spLocks noChangeArrowheads="1"/>
              </p:cNvSpPr>
              <p:nvPr/>
            </p:nvSpPr>
            <p:spPr bwMode="auto">
              <a:xfrm>
                <a:off x="7910" y="3"/>
                <a:ext cx="551" cy="633"/>
              </a:xfrm>
              <a:prstGeom prst="rtTriangle">
                <a:avLst/>
              </a:prstGeom>
              <a:solidFill>
                <a:srgbClr val="3F3F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29" name="文本框 128"/>
            <p:cNvSpPr txBox="1"/>
            <p:nvPr/>
          </p:nvSpPr>
          <p:spPr>
            <a:xfrm>
              <a:off x="12663" y="194"/>
              <a:ext cx="1896" cy="10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800" b="1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sym typeface="Arial" panose="020B0604020202020204" pitchFamily="34" charset="0"/>
                </a:rPr>
                <a:t>讲述光华</a:t>
              </a:r>
              <a:endParaRPr lang="zh-CN" altLang="en-US" sz="1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endParaRPr>
            </a:p>
            <a:p>
              <a:r>
                <a:rPr lang="zh-CN" altLang="en-US" sz="1800" b="1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sym typeface="Arial" panose="020B0604020202020204" pitchFamily="34" charset="0"/>
                </a:rPr>
                <a:t>感人故事</a:t>
              </a:r>
              <a:endParaRPr lang="zh-CN" altLang="en-US" sz="1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endParaRPr>
            </a:p>
          </p:txBody>
        </p:sp>
        <p:sp>
          <p:nvSpPr>
            <p:cNvPr id="130" name="文本框 129"/>
            <p:cNvSpPr txBox="1"/>
            <p:nvPr/>
          </p:nvSpPr>
          <p:spPr>
            <a:xfrm>
              <a:off x="14824" y="194"/>
              <a:ext cx="2137" cy="10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800" b="1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sym typeface="Arial" panose="020B0604020202020204" pitchFamily="34" charset="0"/>
                </a:rPr>
                <a:t>养成光华</a:t>
              </a:r>
              <a:endParaRPr lang="zh-CN" altLang="en-US" sz="1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endParaRPr>
            </a:p>
            <a:p>
              <a:r>
                <a:rPr lang="zh-CN" altLang="en-US" sz="1800" b="1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sym typeface="Arial" panose="020B0604020202020204" pitchFamily="34" charset="0"/>
                </a:rPr>
                <a:t>学子习惯</a:t>
              </a:r>
              <a:endParaRPr lang="zh-CN" altLang="en-US" sz="1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endParaRPr>
            </a:p>
          </p:txBody>
        </p:sp>
        <p:sp>
          <p:nvSpPr>
            <p:cNvPr id="131" name="文本框 130"/>
            <p:cNvSpPr txBox="1"/>
            <p:nvPr/>
          </p:nvSpPr>
          <p:spPr>
            <a:xfrm>
              <a:off x="16944" y="194"/>
              <a:ext cx="1736" cy="10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b="1">
                  <a:solidFill>
                    <a:srgbClr val="C00000"/>
                  </a:solidFill>
                  <a:latin typeface="黑体" panose="02010609060101010101" charset="-122"/>
                  <a:ea typeface="黑体" panose="02010609060101010101" charset="-122"/>
                  <a:sym typeface="Arial" panose="020B0604020202020204" pitchFamily="34" charset="0"/>
                </a:rPr>
                <a:t>铸造光华</a:t>
              </a:r>
              <a:endParaRPr lang="zh-CN" altLang="en-US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endParaRPr>
            </a:p>
            <a:p>
              <a:r>
                <a:rPr lang="zh-CN" altLang="en-US" b="1">
                  <a:solidFill>
                    <a:srgbClr val="C00000"/>
                  </a:solidFill>
                  <a:latin typeface="黑体" panose="02010609060101010101" charset="-122"/>
                  <a:ea typeface="黑体" panose="02010609060101010101" charset="-122"/>
                  <a:sym typeface="Arial" panose="020B0604020202020204" pitchFamily="34" charset="0"/>
                </a:rPr>
                <a:t>养成精神</a:t>
              </a:r>
              <a:endParaRPr lang="zh-CN" altLang="en-US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684"/>
    </mc:Choice>
    <mc:Fallback>
      <p:transition spd="slow" advTm="706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  <p:bldP spid="8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4"/>
          <p:cNvSpPr>
            <a:spLocks noChangeArrowheads="1"/>
          </p:cNvSpPr>
          <p:nvPr/>
        </p:nvSpPr>
        <p:spPr bwMode="auto">
          <a:xfrm>
            <a:off x="4445" y="1421186"/>
            <a:ext cx="12192000" cy="806077"/>
          </a:xfrm>
          <a:prstGeom prst="rect">
            <a:avLst/>
          </a:prstGeom>
          <a:blipFill dpi="0" rotWithShape="1">
            <a:blip r:embed="rId1" cstate="print"/>
            <a:srcRect/>
            <a:stretch>
              <a:fillRect b="-750154"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170" tIns="46990" rIns="90170" bIns="46990" anchor="ctr"/>
          <a:lstStyle/>
          <a:p>
            <a:pPr algn="ctr"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92405" y="1547495"/>
            <a:ext cx="59626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树立养成教育</a:t>
            </a:r>
            <a:r>
              <a:rPr lang="en-US" altLang="zh-CN" sz="36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“</a:t>
            </a:r>
            <a:r>
              <a:rPr lang="zh-CN" altLang="en-US" sz="36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四个自信</a:t>
            </a:r>
            <a:r>
              <a:rPr lang="en-US" altLang="zh-CN" sz="36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”</a:t>
            </a:r>
            <a:endParaRPr lang="en-US" altLang="zh-CN" sz="3600" b="1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74483" y="2595230"/>
            <a:ext cx="11158082" cy="4045915"/>
            <a:chOff x="915" y="3020"/>
            <a:chExt cx="12534" cy="4438"/>
          </a:xfrm>
        </p:grpSpPr>
        <p:grpSp>
          <p:nvGrpSpPr>
            <p:cNvPr id="4" name="组合 3"/>
            <p:cNvGrpSpPr/>
            <p:nvPr/>
          </p:nvGrpSpPr>
          <p:grpSpPr>
            <a:xfrm>
              <a:off x="1254" y="5247"/>
              <a:ext cx="12195" cy="322"/>
              <a:chOff x="533392" y="2826360"/>
              <a:chExt cx="7743599" cy="204198"/>
            </a:xfrm>
          </p:grpSpPr>
          <p:sp>
            <p:nvSpPr>
              <p:cNvPr id="5" name="Freeform 6"/>
              <p:cNvSpPr/>
              <p:nvPr/>
            </p:nvSpPr>
            <p:spPr bwMode="auto">
              <a:xfrm rot="5400000">
                <a:off x="8076304" y="2850448"/>
                <a:ext cx="204198" cy="156022"/>
              </a:xfrm>
              <a:custGeom>
                <a:avLst/>
                <a:gdLst>
                  <a:gd name="T0" fmla="*/ 79 w 158"/>
                  <a:gd name="T1" fmla="*/ 14 h 121"/>
                  <a:gd name="T2" fmla="*/ 1 w 158"/>
                  <a:gd name="T3" fmla="*/ 0 h 121"/>
                  <a:gd name="T4" fmla="*/ 0 w 158"/>
                  <a:gd name="T5" fmla="*/ 0 h 121"/>
                  <a:gd name="T6" fmla="*/ 0 w 158"/>
                  <a:gd name="T7" fmla="*/ 104 h 121"/>
                  <a:gd name="T8" fmla="*/ 79 w 158"/>
                  <a:gd name="T9" fmla="*/ 121 h 121"/>
                  <a:gd name="T10" fmla="*/ 158 w 158"/>
                  <a:gd name="T11" fmla="*/ 104 h 121"/>
                  <a:gd name="T12" fmla="*/ 158 w 158"/>
                  <a:gd name="T13" fmla="*/ 0 h 121"/>
                  <a:gd name="T14" fmla="*/ 156 w 158"/>
                  <a:gd name="T15" fmla="*/ 0 h 121"/>
                  <a:gd name="T16" fmla="*/ 79 w 158"/>
                  <a:gd name="T17" fmla="*/ 14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8" h="121">
                    <a:moveTo>
                      <a:pt x="79" y="14"/>
                    </a:moveTo>
                    <a:cubicBezTo>
                      <a:pt x="39" y="14"/>
                      <a:pt x="7" y="8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04"/>
                      <a:pt x="0" y="104"/>
                      <a:pt x="0" y="104"/>
                    </a:cubicBezTo>
                    <a:cubicBezTo>
                      <a:pt x="0" y="114"/>
                      <a:pt x="34" y="121"/>
                      <a:pt x="79" y="121"/>
                    </a:cubicBezTo>
                    <a:cubicBezTo>
                      <a:pt x="123" y="121"/>
                      <a:pt x="158" y="114"/>
                      <a:pt x="158" y="104"/>
                    </a:cubicBezTo>
                    <a:cubicBezTo>
                      <a:pt x="158" y="0"/>
                      <a:pt x="158" y="0"/>
                      <a:pt x="158" y="0"/>
                    </a:cubicBezTo>
                    <a:cubicBezTo>
                      <a:pt x="156" y="0"/>
                      <a:pt x="156" y="0"/>
                      <a:pt x="156" y="0"/>
                    </a:cubicBezTo>
                    <a:cubicBezTo>
                      <a:pt x="150" y="8"/>
                      <a:pt x="118" y="14"/>
                      <a:pt x="79" y="1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" name="Freeform 6"/>
              <p:cNvSpPr/>
              <p:nvPr/>
            </p:nvSpPr>
            <p:spPr bwMode="auto">
              <a:xfrm rot="16200000" flipH="1">
                <a:off x="529881" y="2850448"/>
                <a:ext cx="204198" cy="156022"/>
              </a:xfrm>
              <a:custGeom>
                <a:avLst/>
                <a:gdLst>
                  <a:gd name="T0" fmla="*/ 79 w 158"/>
                  <a:gd name="T1" fmla="*/ 14 h 121"/>
                  <a:gd name="T2" fmla="*/ 1 w 158"/>
                  <a:gd name="T3" fmla="*/ 0 h 121"/>
                  <a:gd name="T4" fmla="*/ 0 w 158"/>
                  <a:gd name="T5" fmla="*/ 0 h 121"/>
                  <a:gd name="T6" fmla="*/ 0 w 158"/>
                  <a:gd name="T7" fmla="*/ 104 h 121"/>
                  <a:gd name="T8" fmla="*/ 79 w 158"/>
                  <a:gd name="T9" fmla="*/ 121 h 121"/>
                  <a:gd name="T10" fmla="*/ 158 w 158"/>
                  <a:gd name="T11" fmla="*/ 104 h 121"/>
                  <a:gd name="T12" fmla="*/ 158 w 158"/>
                  <a:gd name="T13" fmla="*/ 0 h 121"/>
                  <a:gd name="T14" fmla="*/ 156 w 158"/>
                  <a:gd name="T15" fmla="*/ 0 h 121"/>
                  <a:gd name="T16" fmla="*/ 79 w 158"/>
                  <a:gd name="T17" fmla="*/ 14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8" h="121">
                    <a:moveTo>
                      <a:pt x="79" y="14"/>
                    </a:moveTo>
                    <a:cubicBezTo>
                      <a:pt x="39" y="14"/>
                      <a:pt x="7" y="8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04"/>
                      <a:pt x="0" y="104"/>
                      <a:pt x="0" y="104"/>
                    </a:cubicBezTo>
                    <a:cubicBezTo>
                      <a:pt x="0" y="114"/>
                      <a:pt x="34" y="121"/>
                      <a:pt x="79" y="121"/>
                    </a:cubicBezTo>
                    <a:cubicBezTo>
                      <a:pt x="123" y="121"/>
                      <a:pt x="158" y="114"/>
                      <a:pt x="158" y="104"/>
                    </a:cubicBezTo>
                    <a:cubicBezTo>
                      <a:pt x="158" y="0"/>
                      <a:pt x="158" y="0"/>
                      <a:pt x="158" y="0"/>
                    </a:cubicBezTo>
                    <a:cubicBezTo>
                      <a:pt x="156" y="0"/>
                      <a:pt x="156" y="0"/>
                      <a:pt x="156" y="0"/>
                    </a:cubicBezTo>
                    <a:cubicBezTo>
                      <a:pt x="150" y="8"/>
                      <a:pt x="118" y="14"/>
                      <a:pt x="79" y="1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grpSp>
            <p:nvGrpSpPr>
              <p:cNvPr id="9" name="组合 8"/>
              <p:cNvGrpSpPr/>
              <p:nvPr/>
            </p:nvGrpSpPr>
            <p:grpSpPr>
              <a:xfrm>
                <a:off x="557597" y="2853656"/>
                <a:ext cx="7704856" cy="157918"/>
                <a:chOff x="380998" y="4731990"/>
                <a:chExt cx="7704856" cy="157918"/>
              </a:xfrm>
            </p:grpSpPr>
            <p:sp>
              <p:nvSpPr>
                <p:cNvPr id="10" name="圆角矩形 9"/>
                <p:cNvSpPr/>
                <p:nvPr/>
              </p:nvSpPr>
              <p:spPr>
                <a:xfrm>
                  <a:off x="380998" y="4731990"/>
                  <a:ext cx="7704856" cy="157918"/>
                </a:xfrm>
                <a:prstGeom prst="round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" name="圆角矩形 10"/>
                <p:cNvSpPr/>
                <p:nvPr/>
              </p:nvSpPr>
              <p:spPr>
                <a:xfrm>
                  <a:off x="380998" y="4731990"/>
                  <a:ext cx="7704856" cy="157918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chemeClr val="bg1">
                        <a:lumMod val="85000"/>
                        <a:alpha val="0"/>
                      </a:schemeClr>
                    </a:gs>
                    <a:gs pos="49000">
                      <a:schemeClr val="bg1"/>
                    </a:gs>
                    <a:gs pos="100000">
                      <a:schemeClr val="bg1">
                        <a:lumMod val="75000"/>
                        <a:alpha val="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2" name="Freeform 6"/>
              <p:cNvSpPr/>
              <p:nvPr/>
            </p:nvSpPr>
            <p:spPr bwMode="auto">
              <a:xfrm rot="5400000">
                <a:off x="509304" y="2850448"/>
                <a:ext cx="204198" cy="156022"/>
              </a:xfrm>
              <a:custGeom>
                <a:avLst/>
                <a:gdLst>
                  <a:gd name="T0" fmla="*/ 79 w 158"/>
                  <a:gd name="T1" fmla="*/ 14 h 121"/>
                  <a:gd name="T2" fmla="*/ 1 w 158"/>
                  <a:gd name="T3" fmla="*/ 0 h 121"/>
                  <a:gd name="T4" fmla="*/ 0 w 158"/>
                  <a:gd name="T5" fmla="*/ 0 h 121"/>
                  <a:gd name="T6" fmla="*/ 0 w 158"/>
                  <a:gd name="T7" fmla="*/ 104 h 121"/>
                  <a:gd name="T8" fmla="*/ 79 w 158"/>
                  <a:gd name="T9" fmla="*/ 121 h 121"/>
                  <a:gd name="T10" fmla="*/ 158 w 158"/>
                  <a:gd name="T11" fmla="*/ 104 h 121"/>
                  <a:gd name="T12" fmla="*/ 158 w 158"/>
                  <a:gd name="T13" fmla="*/ 0 h 121"/>
                  <a:gd name="T14" fmla="*/ 156 w 158"/>
                  <a:gd name="T15" fmla="*/ 0 h 121"/>
                  <a:gd name="T16" fmla="*/ 79 w 158"/>
                  <a:gd name="T17" fmla="*/ 14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8" h="121">
                    <a:moveTo>
                      <a:pt x="79" y="14"/>
                    </a:moveTo>
                    <a:cubicBezTo>
                      <a:pt x="39" y="14"/>
                      <a:pt x="7" y="8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04"/>
                      <a:pt x="0" y="104"/>
                      <a:pt x="0" y="104"/>
                    </a:cubicBezTo>
                    <a:cubicBezTo>
                      <a:pt x="0" y="114"/>
                      <a:pt x="34" y="121"/>
                      <a:pt x="79" y="121"/>
                    </a:cubicBezTo>
                    <a:cubicBezTo>
                      <a:pt x="123" y="121"/>
                      <a:pt x="158" y="114"/>
                      <a:pt x="158" y="104"/>
                    </a:cubicBezTo>
                    <a:cubicBezTo>
                      <a:pt x="158" y="0"/>
                      <a:pt x="158" y="0"/>
                      <a:pt x="158" y="0"/>
                    </a:cubicBezTo>
                    <a:cubicBezTo>
                      <a:pt x="156" y="0"/>
                      <a:pt x="156" y="0"/>
                      <a:pt x="156" y="0"/>
                    </a:cubicBezTo>
                    <a:cubicBezTo>
                      <a:pt x="150" y="8"/>
                      <a:pt x="118" y="14"/>
                      <a:pt x="79" y="1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" name="Freeform 6"/>
              <p:cNvSpPr/>
              <p:nvPr/>
            </p:nvSpPr>
            <p:spPr bwMode="auto">
              <a:xfrm rot="16200000" flipH="1">
                <a:off x="8096881" y="2850448"/>
                <a:ext cx="204198" cy="156022"/>
              </a:xfrm>
              <a:custGeom>
                <a:avLst/>
                <a:gdLst>
                  <a:gd name="T0" fmla="*/ 79 w 158"/>
                  <a:gd name="T1" fmla="*/ 14 h 121"/>
                  <a:gd name="T2" fmla="*/ 1 w 158"/>
                  <a:gd name="T3" fmla="*/ 0 h 121"/>
                  <a:gd name="T4" fmla="*/ 0 w 158"/>
                  <a:gd name="T5" fmla="*/ 0 h 121"/>
                  <a:gd name="T6" fmla="*/ 0 w 158"/>
                  <a:gd name="T7" fmla="*/ 104 h 121"/>
                  <a:gd name="T8" fmla="*/ 79 w 158"/>
                  <a:gd name="T9" fmla="*/ 121 h 121"/>
                  <a:gd name="T10" fmla="*/ 158 w 158"/>
                  <a:gd name="T11" fmla="*/ 104 h 121"/>
                  <a:gd name="T12" fmla="*/ 158 w 158"/>
                  <a:gd name="T13" fmla="*/ 0 h 121"/>
                  <a:gd name="T14" fmla="*/ 156 w 158"/>
                  <a:gd name="T15" fmla="*/ 0 h 121"/>
                  <a:gd name="T16" fmla="*/ 79 w 158"/>
                  <a:gd name="T17" fmla="*/ 14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8" h="121">
                    <a:moveTo>
                      <a:pt x="79" y="14"/>
                    </a:moveTo>
                    <a:cubicBezTo>
                      <a:pt x="39" y="14"/>
                      <a:pt x="7" y="8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04"/>
                      <a:pt x="0" y="104"/>
                      <a:pt x="0" y="104"/>
                    </a:cubicBezTo>
                    <a:cubicBezTo>
                      <a:pt x="0" y="114"/>
                      <a:pt x="34" y="121"/>
                      <a:pt x="79" y="121"/>
                    </a:cubicBezTo>
                    <a:cubicBezTo>
                      <a:pt x="123" y="121"/>
                      <a:pt x="158" y="114"/>
                      <a:pt x="158" y="104"/>
                    </a:cubicBezTo>
                    <a:cubicBezTo>
                      <a:pt x="158" y="0"/>
                      <a:pt x="158" y="0"/>
                      <a:pt x="158" y="0"/>
                    </a:cubicBezTo>
                    <a:cubicBezTo>
                      <a:pt x="156" y="0"/>
                      <a:pt x="156" y="0"/>
                      <a:pt x="156" y="0"/>
                    </a:cubicBezTo>
                    <a:cubicBezTo>
                      <a:pt x="150" y="8"/>
                      <a:pt x="118" y="14"/>
                      <a:pt x="79" y="1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4" name="组合 13"/>
            <p:cNvGrpSpPr/>
            <p:nvPr/>
          </p:nvGrpSpPr>
          <p:grpSpPr>
            <a:xfrm>
              <a:off x="915" y="3020"/>
              <a:ext cx="3633" cy="3222"/>
              <a:chOff x="606416" y="1917306"/>
              <a:chExt cx="2306389" cy="2045408"/>
            </a:xfrm>
          </p:grpSpPr>
          <p:sp>
            <p:nvSpPr>
              <p:cNvPr id="39" name="矩形 38"/>
              <p:cNvSpPr/>
              <p:nvPr/>
            </p:nvSpPr>
            <p:spPr>
              <a:xfrm>
                <a:off x="1196487" y="3556288"/>
                <a:ext cx="1386189" cy="406426"/>
              </a:xfrm>
              <a:prstGeom prst="rect">
                <a:avLst/>
              </a:prstGeom>
              <a:solidFill>
                <a:srgbClr val="00B0F0"/>
              </a:solidFill>
            </p:spPr>
            <p:txBody>
              <a:bodyPr wrap="square">
                <a:spAutoFit/>
              </a:bodyPr>
              <a:lstStyle/>
              <a:p>
                <a:pPr algn="just">
                  <a:buClr>
                    <a:srgbClr val="0070C0"/>
                  </a:buClr>
                </a:pPr>
                <a:r>
                  <a:rPr lang="zh-CN" altLang="en-US" sz="3200" b="1" dirty="0">
                    <a:solidFill>
                      <a:schemeClr val="bg1"/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latin typeface="黑体" panose="02010609060101010101" charset="-122"/>
                    <a:ea typeface="黑体" panose="02010609060101010101" charset="-122"/>
                  </a:rPr>
                  <a:t>理论自信</a:t>
                </a:r>
                <a:endParaRPr lang="zh-CN" altLang="en-US" sz="3200" b="1" dirty="0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  <p:grpSp>
            <p:nvGrpSpPr>
              <p:cNvPr id="16" name="组合 15"/>
              <p:cNvGrpSpPr/>
              <p:nvPr/>
            </p:nvGrpSpPr>
            <p:grpSpPr>
              <a:xfrm>
                <a:off x="606416" y="1917306"/>
                <a:ext cx="2306389" cy="1464825"/>
                <a:chOff x="189465" y="1934317"/>
                <a:chExt cx="3848746" cy="2444402"/>
              </a:xfrm>
            </p:grpSpPr>
            <p:sp>
              <p:nvSpPr>
                <p:cNvPr id="36" name="燕尾形箭头 38"/>
                <p:cNvSpPr/>
                <p:nvPr/>
              </p:nvSpPr>
              <p:spPr>
                <a:xfrm flipH="1">
                  <a:off x="893539" y="1934317"/>
                  <a:ext cx="1416919" cy="3657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919" h="365786">
                      <a:moveTo>
                        <a:pt x="61952" y="180462"/>
                      </a:moveTo>
                      <a:lnTo>
                        <a:pt x="0" y="180462"/>
                      </a:lnTo>
                      <a:lnTo>
                        <a:pt x="13713" y="194175"/>
                      </a:lnTo>
                      <a:close/>
                      <a:moveTo>
                        <a:pt x="1055995" y="0"/>
                      </a:moveTo>
                      <a:lnTo>
                        <a:pt x="1055995" y="180462"/>
                      </a:lnTo>
                      <a:lnTo>
                        <a:pt x="693111" y="180462"/>
                      </a:lnTo>
                      <a:cubicBezTo>
                        <a:pt x="738538" y="185673"/>
                        <a:pt x="784824" y="192817"/>
                        <a:pt x="831798" y="201077"/>
                      </a:cubicBezTo>
                      <a:cubicBezTo>
                        <a:pt x="1059222" y="241068"/>
                        <a:pt x="1262570" y="300145"/>
                        <a:pt x="1412058" y="365786"/>
                      </a:cubicBezTo>
                      <a:lnTo>
                        <a:pt x="1416919" y="360925"/>
                      </a:lnTo>
                      <a:close/>
                    </a:path>
                  </a:pathLst>
                </a:custGeom>
                <a:gradFill flip="none" rotWithShape="1">
                  <a:gsLst>
                    <a:gs pos="97000">
                      <a:schemeClr val="bg1">
                        <a:lumMod val="95000"/>
                        <a:alpha val="7000"/>
                      </a:schemeClr>
                    </a:gs>
                    <a:gs pos="0">
                      <a:schemeClr val="bg1">
                        <a:alpha val="28000"/>
                      </a:schemeClr>
                    </a:gs>
                  </a:gsLst>
                  <a:lin ang="10800000" scaled="1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7" name="圆角矩形 16"/>
                <p:cNvSpPr/>
                <p:nvPr/>
              </p:nvSpPr>
              <p:spPr>
                <a:xfrm>
                  <a:off x="1359504" y="3231748"/>
                  <a:ext cx="2171147" cy="956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1147" h="956060">
                      <a:moveTo>
                        <a:pt x="2171147" y="0"/>
                      </a:moveTo>
                      <a:lnTo>
                        <a:pt x="2171147" y="613024"/>
                      </a:lnTo>
                      <a:cubicBezTo>
                        <a:pt x="2171147" y="802478"/>
                        <a:pt x="2017565" y="956060"/>
                        <a:pt x="1828111" y="956060"/>
                      </a:cubicBezTo>
                      <a:lnTo>
                        <a:pt x="56388" y="956060"/>
                      </a:lnTo>
                      <a:lnTo>
                        <a:pt x="0" y="950376"/>
                      </a:lnTo>
                      <a:cubicBezTo>
                        <a:pt x="194612" y="913409"/>
                        <a:pt x="394074" y="863162"/>
                        <a:pt x="595692" y="800520"/>
                      </a:cubicBezTo>
                      <a:cubicBezTo>
                        <a:pt x="1231927" y="602844"/>
                        <a:pt x="1780532" y="315626"/>
                        <a:pt x="2171147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97000">
                      <a:schemeClr val="bg1">
                        <a:lumMod val="95000"/>
                        <a:alpha val="7000"/>
                      </a:schemeClr>
                    </a:gs>
                    <a:gs pos="0">
                      <a:schemeClr val="bg1">
                        <a:alpha val="28000"/>
                      </a:schemeClr>
                    </a:gs>
                  </a:gsLst>
                  <a:lin ang="10800000" scaled="1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8" name="圆角矩形 18"/>
                <p:cNvSpPr/>
                <p:nvPr/>
              </p:nvSpPr>
              <p:spPr>
                <a:xfrm>
                  <a:off x="1084196" y="3583851"/>
                  <a:ext cx="2446455" cy="6039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46455" h="603957">
                      <a:moveTo>
                        <a:pt x="2446455" y="0"/>
                      </a:moveTo>
                      <a:lnTo>
                        <a:pt x="2446455" y="260921"/>
                      </a:lnTo>
                      <a:cubicBezTo>
                        <a:pt x="2446455" y="450375"/>
                        <a:pt x="2292873" y="603957"/>
                        <a:pt x="2103419" y="603957"/>
                      </a:cubicBezTo>
                      <a:lnTo>
                        <a:pt x="331696" y="603957"/>
                      </a:lnTo>
                      <a:cubicBezTo>
                        <a:pt x="171039" y="603957"/>
                        <a:pt x="36177" y="493515"/>
                        <a:pt x="0" y="344134"/>
                      </a:cubicBezTo>
                      <a:cubicBezTo>
                        <a:pt x="361568" y="383293"/>
                        <a:pt x="760006" y="379286"/>
                        <a:pt x="1174260" y="326562"/>
                      </a:cubicBezTo>
                      <a:cubicBezTo>
                        <a:pt x="1642303" y="266991"/>
                        <a:pt x="2075220" y="152271"/>
                        <a:pt x="2446455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97000">
                      <a:schemeClr val="bg1">
                        <a:lumMod val="95000"/>
                        <a:alpha val="7000"/>
                      </a:schemeClr>
                    </a:gs>
                    <a:gs pos="0">
                      <a:schemeClr val="bg1">
                        <a:alpha val="28000"/>
                      </a:schemeClr>
                    </a:gs>
                  </a:gsLst>
                  <a:lin ang="10800000" scaled="1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9" name="矩形 28"/>
                <p:cNvSpPr/>
                <p:nvPr/>
              </p:nvSpPr>
              <p:spPr>
                <a:xfrm>
                  <a:off x="189465" y="2183759"/>
                  <a:ext cx="3848746" cy="167081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indent="0">
                    <a:spcBef>
                      <a:spcPts val="225"/>
                    </a:spcBef>
                    <a:spcAft>
                      <a:spcPts val="225"/>
                    </a:spcAft>
                    <a:buFont typeface="Wingdings" panose="05000000000000000000" pitchFamily="2" charset="2"/>
                    <a:buNone/>
                    <a:defRPr/>
                  </a:pPr>
                  <a:r>
                    <a:rPr lang="en-US" altLang="zh-CN" sz="1600" b="1" dirty="0" smtClean="0">
                      <a:latin typeface="黑体" panose="02010609060101010101" charset="-122"/>
                      <a:ea typeface="黑体" panose="02010609060101010101" charset="-122"/>
                      <a:sym typeface="+mn-ea"/>
                    </a:rPr>
                    <a:t>1.</a:t>
                  </a:r>
                  <a:r>
                    <a:rPr lang="zh-CN" altLang="zh-CN" sz="1600" b="1" dirty="0">
                      <a:latin typeface="黑体" panose="02010609060101010101" charset="-122"/>
                      <a:ea typeface="黑体" panose="02010609060101010101" charset="-122"/>
                      <a:sym typeface="+mn-ea"/>
                    </a:rPr>
                    <a:t>申</a:t>
                  </a:r>
                  <a:r>
                    <a:rPr lang="zh-CN" altLang="zh-CN" sz="1600" b="1" dirty="0" smtClean="0">
                      <a:latin typeface="黑体" panose="02010609060101010101" charset="-122"/>
                      <a:ea typeface="黑体" panose="02010609060101010101" charset="-122"/>
                      <a:sym typeface="+mn-ea"/>
                    </a:rPr>
                    <a:t>报省</a:t>
                  </a:r>
                  <a:r>
                    <a:rPr lang="zh-CN" altLang="zh-CN" sz="1600" b="1" dirty="0">
                      <a:latin typeface="黑体" panose="02010609060101010101" charset="-122"/>
                      <a:ea typeface="黑体" panose="02010609060101010101" charset="-122"/>
                      <a:sym typeface="+mn-ea"/>
                    </a:rPr>
                    <a:t>级科研项</a:t>
                  </a:r>
                  <a:r>
                    <a:rPr lang="zh-CN" altLang="zh-CN" sz="1600" b="1" dirty="0" smtClean="0">
                      <a:latin typeface="黑体" panose="02010609060101010101" charset="-122"/>
                      <a:ea typeface="黑体" panose="02010609060101010101" charset="-122"/>
                      <a:sym typeface="+mn-ea"/>
                    </a:rPr>
                    <a:t>目</a:t>
                  </a:r>
                  <a:endParaRPr lang="zh-CN" altLang="zh-CN" sz="1600" b="1" dirty="0" smtClean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  <a:sym typeface="+mn-ea"/>
                  </a:endParaRPr>
                </a:p>
                <a:p>
                  <a:pPr indent="0">
                    <a:spcBef>
                      <a:spcPts val="225"/>
                    </a:spcBef>
                    <a:spcAft>
                      <a:spcPts val="225"/>
                    </a:spcAft>
                    <a:buFont typeface="Wingdings" panose="05000000000000000000" pitchFamily="2" charset="2"/>
                    <a:buNone/>
                    <a:defRPr/>
                  </a:pPr>
                  <a:r>
                    <a:rPr lang="en-US" sz="1600" b="1" dirty="0" smtClean="0">
                      <a:latin typeface="黑体" panose="02010609060101010101" charset="-122"/>
                      <a:ea typeface="黑体" panose="02010609060101010101" charset="-122"/>
                      <a:sym typeface="+mn-ea"/>
                    </a:rPr>
                    <a:t>2.</a:t>
                  </a:r>
                  <a:r>
                    <a:rPr lang="zh-CN" altLang="zh-CN" sz="1600" b="1" dirty="0" smtClean="0">
                      <a:latin typeface="黑体" panose="02010609060101010101" charset="-122"/>
                      <a:ea typeface="黑体" panose="02010609060101010101" charset="-122"/>
                      <a:sym typeface="+mn-ea"/>
                    </a:rPr>
                    <a:t>出</a:t>
                  </a:r>
                  <a:r>
                    <a:rPr lang="zh-CN" altLang="zh-CN" sz="1600" b="1" dirty="0">
                      <a:latin typeface="黑体" panose="02010609060101010101" charset="-122"/>
                      <a:ea typeface="黑体" panose="02010609060101010101" charset="-122"/>
                      <a:sym typeface="+mn-ea"/>
                    </a:rPr>
                    <a:t>版专著《大学生养成教育的理论与实践》</a:t>
                  </a:r>
                  <a:endParaRPr lang="zh-CN" altLang="zh-CN" sz="1600" b="1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  <a:sym typeface="+mn-ea"/>
                  </a:endParaRPr>
                </a:p>
                <a:p>
                  <a:pPr indent="0">
                    <a:spcBef>
                      <a:spcPts val="225"/>
                    </a:spcBef>
                    <a:spcAft>
                      <a:spcPts val="225"/>
                    </a:spcAft>
                    <a:buFont typeface="Wingdings" panose="05000000000000000000" pitchFamily="2" charset="2"/>
                    <a:buNone/>
                    <a:defRPr/>
                  </a:pPr>
                  <a:r>
                    <a:rPr lang="en-US" sz="1600" b="1" dirty="0" smtClean="0">
                      <a:latin typeface="黑体" panose="02010609060101010101" charset="-122"/>
                      <a:ea typeface="黑体" panose="02010609060101010101" charset="-122"/>
                      <a:sym typeface="+mn-ea"/>
                    </a:rPr>
                    <a:t>3.</a:t>
                  </a:r>
                  <a:r>
                    <a:rPr lang="zh-CN" altLang="en-US" sz="1600" b="1" dirty="0" smtClean="0">
                      <a:latin typeface="黑体" panose="02010609060101010101" charset="-122"/>
                      <a:ea typeface="黑体" panose="02010609060101010101" charset="-122"/>
                      <a:sym typeface="+mn-ea"/>
                    </a:rPr>
                    <a:t>养成教育研究会成员</a:t>
                  </a:r>
                  <a:r>
                    <a:rPr lang="zh-CN" altLang="zh-CN" sz="1600" b="1" dirty="0" smtClean="0">
                      <a:latin typeface="黑体" panose="02010609060101010101" charset="-122"/>
                      <a:ea typeface="黑体" panose="02010609060101010101" charset="-122"/>
                      <a:sym typeface="+mn-ea"/>
                    </a:rPr>
                    <a:t>至</a:t>
                  </a:r>
                  <a:r>
                    <a:rPr lang="zh-CN" altLang="zh-CN" sz="1600" b="1" dirty="0">
                      <a:latin typeface="黑体" panose="02010609060101010101" charset="-122"/>
                      <a:ea typeface="黑体" panose="02010609060101010101" charset="-122"/>
                      <a:sym typeface="+mn-ea"/>
                    </a:rPr>
                    <a:t>少发表</a:t>
                  </a:r>
                  <a:r>
                    <a:rPr lang="en-US" altLang="zh-CN" sz="1600" b="1" dirty="0">
                      <a:latin typeface="黑体" panose="02010609060101010101" charset="-122"/>
                      <a:ea typeface="黑体" panose="02010609060101010101" charset="-122"/>
                      <a:sym typeface="+mn-ea"/>
                    </a:rPr>
                    <a:t>1</a:t>
                  </a:r>
                  <a:r>
                    <a:rPr lang="zh-CN" altLang="zh-CN" sz="1600" b="1" dirty="0">
                      <a:latin typeface="黑体" panose="02010609060101010101" charset="-122"/>
                      <a:ea typeface="黑体" panose="02010609060101010101" charset="-122"/>
                      <a:sym typeface="+mn-ea"/>
                    </a:rPr>
                    <a:t>篇省</a:t>
                  </a:r>
                  <a:r>
                    <a:rPr lang="zh-CN" altLang="zh-CN" sz="1600" b="1" dirty="0" smtClean="0">
                      <a:latin typeface="黑体" panose="02010609060101010101" charset="-122"/>
                      <a:ea typeface="黑体" panose="02010609060101010101" charset="-122"/>
                      <a:sym typeface="+mn-ea"/>
                    </a:rPr>
                    <a:t>级</a:t>
                  </a:r>
                  <a:r>
                    <a:rPr lang="zh-CN" altLang="zh-CN" sz="1600" b="1" dirty="0">
                      <a:latin typeface="黑体" panose="02010609060101010101" charset="-122"/>
                      <a:ea typeface="黑体" panose="02010609060101010101" charset="-122"/>
                      <a:sym typeface="+mn-ea"/>
                    </a:rPr>
                    <a:t>论文</a:t>
                  </a:r>
                  <a:endParaRPr lang="zh-CN" altLang="en-US" sz="16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黑体" panose="02010609060101010101" charset="-122"/>
                    <a:ea typeface="黑体" panose="02010609060101010101" charset="-122"/>
                  </a:endParaRPr>
                </a:p>
              </p:txBody>
            </p:sp>
            <p:grpSp>
              <p:nvGrpSpPr>
                <p:cNvPr id="30" name="组合 29"/>
                <p:cNvGrpSpPr/>
                <p:nvPr/>
              </p:nvGrpSpPr>
              <p:grpSpPr>
                <a:xfrm>
                  <a:off x="880925" y="3815918"/>
                  <a:ext cx="2816189" cy="562801"/>
                  <a:chOff x="891942" y="3815918"/>
                  <a:chExt cx="2816189" cy="562801"/>
                </a:xfrm>
              </p:grpSpPr>
              <p:grpSp>
                <p:nvGrpSpPr>
                  <p:cNvPr id="31" name="组合 30"/>
                  <p:cNvGrpSpPr/>
                  <p:nvPr/>
                </p:nvGrpSpPr>
                <p:grpSpPr>
                  <a:xfrm>
                    <a:off x="891942" y="3815918"/>
                    <a:ext cx="1423335" cy="562801"/>
                    <a:chOff x="2193400" y="4080764"/>
                    <a:chExt cx="1423335" cy="562801"/>
                  </a:xfrm>
                </p:grpSpPr>
                <p:sp>
                  <p:nvSpPr>
                    <p:cNvPr id="32" name="燕尾形箭头 38"/>
                    <p:cNvSpPr/>
                    <p:nvPr/>
                  </p:nvSpPr>
                  <p:spPr>
                    <a:xfrm flipH="1" flipV="1">
                      <a:off x="2193400" y="4080764"/>
                      <a:ext cx="1416919" cy="53719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16919" h="537190">
                          <a:moveTo>
                            <a:pt x="1055995" y="0"/>
                          </a:moveTo>
                          <a:lnTo>
                            <a:pt x="1055995" y="180462"/>
                          </a:lnTo>
                          <a:lnTo>
                            <a:pt x="0" y="180462"/>
                          </a:lnTo>
                          <a:lnTo>
                            <a:pt x="13725" y="194187"/>
                          </a:lnTo>
                          <a:cubicBezTo>
                            <a:pt x="169185" y="196059"/>
                            <a:pt x="349804" y="218157"/>
                            <a:pt x="539210" y="261292"/>
                          </a:cubicBezTo>
                          <a:cubicBezTo>
                            <a:pt x="830423" y="327612"/>
                            <a:pt x="1081379" y="429763"/>
                            <a:pt x="1240654" y="537190"/>
                          </a:cubicBezTo>
                          <a:lnTo>
                            <a:pt x="1416919" y="360925"/>
                          </a:lnTo>
                          <a:close/>
                        </a:path>
                      </a:pathLst>
                    </a:custGeom>
                    <a:gradFill flip="none" rotWithShape="1">
                      <a:gsLst>
                        <a:gs pos="63000">
                          <a:srgbClr val="4FCBFB"/>
                        </a:gs>
                        <a:gs pos="0">
                          <a:srgbClr val="0073C3"/>
                        </a:gs>
                        <a:gs pos="92000">
                          <a:srgbClr val="55D2FF"/>
                        </a:gs>
                      </a:gsLst>
                      <a:lin ang="10800000" scaled="1"/>
                      <a:tileRect/>
                    </a:gra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endParaRPr lang="zh-CN" altLang="en-US"/>
                    </a:p>
                  </p:txBody>
                </p:sp>
                <p:grpSp>
                  <p:nvGrpSpPr>
                    <p:cNvPr id="40" name="组合 39"/>
                    <p:cNvGrpSpPr/>
                    <p:nvPr/>
                  </p:nvGrpSpPr>
                  <p:grpSpPr>
                    <a:xfrm flipV="1">
                      <a:off x="2199816" y="4262299"/>
                      <a:ext cx="1416919" cy="381266"/>
                      <a:chOff x="2186537" y="2089918"/>
                      <a:chExt cx="1416919" cy="381266"/>
                    </a:xfrm>
                  </p:grpSpPr>
                  <p:sp>
                    <p:nvSpPr>
                      <p:cNvPr id="41" name="燕尾形箭头 38"/>
                      <p:cNvSpPr/>
                      <p:nvPr/>
                    </p:nvSpPr>
                    <p:spPr>
                      <a:xfrm flipH="1">
                        <a:off x="2186537" y="2105398"/>
                        <a:ext cx="1416919" cy="365786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416919" h="365786">
                            <a:moveTo>
                              <a:pt x="61952" y="180462"/>
                            </a:moveTo>
                            <a:lnTo>
                              <a:pt x="0" y="180462"/>
                            </a:lnTo>
                            <a:lnTo>
                              <a:pt x="13713" y="194175"/>
                            </a:lnTo>
                            <a:close/>
                            <a:moveTo>
                              <a:pt x="1055995" y="0"/>
                            </a:moveTo>
                            <a:lnTo>
                              <a:pt x="1055995" y="180462"/>
                            </a:lnTo>
                            <a:lnTo>
                              <a:pt x="693111" y="180462"/>
                            </a:lnTo>
                            <a:cubicBezTo>
                              <a:pt x="738538" y="185673"/>
                              <a:pt x="784824" y="192817"/>
                              <a:pt x="831798" y="201077"/>
                            </a:cubicBezTo>
                            <a:cubicBezTo>
                              <a:pt x="1059222" y="241068"/>
                              <a:pt x="1262570" y="300145"/>
                              <a:pt x="1412058" y="365786"/>
                            </a:cubicBezTo>
                            <a:lnTo>
                              <a:pt x="1416919" y="360925"/>
                            </a:lnTo>
                            <a:close/>
                          </a:path>
                        </a:pathLst>
                      </a:custGeom>
                      <a:gradFill flip="none" rotWithShape="1">
                        <a:gsLst>
                          <a:gs pos="97000">
                            <a:schemeClr val="bg1">
                              <a:lumMod val="95000"/>
                              <a:alpha val="7000"/>
                            </a:schemeClr>
                          </a:gs>
                          <a:gs pos="0">
                            <a:schemeClr val="bg1">
                              <a:alpha val="28000"/>
                            </a:schemeClr>
                          </a:gs>
                        </a:gsLst>
                        <a:lin ang="10800000" scaled="1"/>
                        <a:tileRect/>
                      </a:gradFill>
                      <a:ln>
                        <a:noFill/>
                      </a:ln>
                    </p:spPr>
                    <p:txBody>
                      <a:bodyPr vert="horz" wrap="square" lIns="91440" tIns="45720" rIns="91440" bIns="45720" numCol="1" anchor="t" anchorCtr="0" compatLnSpc="1"/>
                      <a:lstStyle/>
                      <a:p>
                        <a:endParaRPr lang="zh-CN" alt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42" name="燕尾形箭头 38"/>
                      <p:cNvSpPr/>
                      <p:nvPr/>
                    </p:nvSpPr>
                    <p:spPr>
                      <a:xfrm flipH="1">
                        <a:off x="2316066" y="2089918"/>
                        <a:ext cx="1287390" cy="264846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287390" h="264846">
                            <a:moveTo>
                              <a:pt x="1055995" y="0"/>
                            </a:moveTo>
                            <a:lnTo>
                              <a:pt x="1055995" y="180462"/>
                            </a:lnTo>
                            <a:lnTo>
                              <a:pt x="0" y="180462"/>
                            </a:lnTo>
                            <a:lnTo>
                              <a:pt x="13725" y="194187"/>
                            </a:lnTo>
                            <a:cubicBezTo>
                              <a:pt x="169185" y="196059"/>
                              <a:pt x="349804" y="218157"/>
                              <a:pt x="539210" y="261292"/>
                            </a:cubicBezTo>
                            <a:lnTo>
                              <a:pt x="552544" y="264846"/>
                            </a:lnTo>
                            <a:cubicBezTo>
                              <a:pt x="630858" y="252956"/>
                              <a:pt x="713665" y="243958"/>
                              <a:pt x="799378" y="237354"/>
                            </a:cubicBezTo>
                            <a:cubicBezTo>
                              <a:pt x="977357" y="223640"/>
                              <a:pt x="1144536" y="222044"/>
                              <a:pt x="1287390" y="231395"/>
                            </a:cubicBezTo>
                            <a:close/>
                          </a:path>
                        </a:pathLst>
                      </a:custGeom>
                      <a:gradFill flip="none" rotWithShape="1">
                        <a:gsLst>
                          <a:gs pos="97000">
                            <a:schemeClr val="bg1">
                              <a:lumMod val="95000"/>
                              <a:alpha val="7000"/>
                            </a:schemeClr>
                          </a:gs>
                          <a:gs pos="0">
                            <a:schemeClr val="bg1">
                              <a:alpha val="28000"/>
                            </a:schemeClr>
                          </a:gs>
                        </a:gsLst>
                        <a:lin ang="10800000" scaled="1"/>
                        <a:tileRect/>
                      </a:gradFill>
                      <a:ln>
                        <a:noFill/>
                      </a:ln>
                    </p:spPr>
                    <p:txBody>
                      <a:bodyPr vert="horz" wrap="square" lIns="91440" tIns="45720" rIns="91440" bIns="45720" numCol="1" anchor="t" anchorCtr="0" compatLnSpc="1"/>
                      <a:lstStyle/>
                      <a:p>
                        <a:endParaRPr lang="zh-CN" altLang="en-US"/>
                      </a:p>
                    </p:txBody>
                  </p:sp>
                </p:grpSp>
              </p:grpSp>
              <p:grpSp>
                <p:nvGrpSpPr>
                  <p:cNvPr id="43" name="组合 42"/>
                  <p:cNvGrpSpPr/>
                  <p:nvPr/>
                </p:nvGrpSpPr>
                <p:grpSpPr>
                  <a:xfrm flipH="1">
                    <a:off x="2284796" y="3815918"/>
                    <a:ext cx="1423335" cy="562801"/>
                    <a:chOff x="2193400" y="4080764"/>
                    <a:chExt cx="1423335" cy="562801"/>
                  </a:xfrm>
                </p:grpSpPr>
                <p:sp>
                  <p:nvSpPr>
                    <p:cNvPr id="44" name="燕尾形箭头 38"/>
                    <p:cNvSpPr/>
                    <p:nvPr/>
                  </p:nvSpPr>
                  <p:spPr>
                    <a:xfrm flipH="1" flipV="1">
                      <a:off x="2193400" y="4080764"/>
                      <a:ext cx="1416919" cy="53719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16919" h="537190">
                          <a:moveTo>
                            <a:pt x="1055995" y="0"/>
                          </a:moveTo>
                          <a:lnTo>
                            <a:pt x="1055995" y="180462"/>
                          </a:lnTo>
                          <a:lnTo>
                            <a:pt x="0" y="180462"/>
                          </a:lnTo>
                          <a:lnTo>
                            <a:pt x="13725" y="194187"/>
                          </a:lnTo>
                          <a:cubicBezTo>
                            <a:pt x="169185" y="196059"/>
                            <a:pt x="349804" y="218157"/>
                            <a:pt x="539210" y="261292"/>
                          </a:cubicBezTo>
                          <a:cubicBezTo>
                            <a:pt x="830423" y="327612"/>
                            <a:pt x="1081379" y="429763"/>
                            <a:pt x="1240654" y="537190"/>
                          </a:cubicBezTo>
                          <a:lnTo>
                            <a:pt x="1416919" y="360925"/>
                          </a:lnTo>
                          <a:close/>
                        </a:path>
                      </a:pathLst>
                    </a:custGeom>
                    <a:gradFill flip="none" rotWithShape="1">
                      <a:gsLst>
                        <a:gs pos="63000">
                          <a:srgbClr val="4FCBFB"/>
                        </a:gs>
                        <a:gs pos="0">
                          <a:srgbClr val="0073C3"/>
                        </a:gs>
                        <a:gs pos="92000">
                          <a:srgbClr val="55D2FF"/>
                        </a:gs>
                      </a:gsLst>
                      <a:lin ang="10800000" scaled="1"/>
                      <a:tileRect/>
                    </a:gra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endParaRPr lang="zh-CN" altLang="en-US"/>
                    </a:p>
                  </p:txBody>
                </p:sp>
                <p:grpSp>
                  <p:nvGrpSpPr>
                    <p:cNvPr id="45" name="组合 44"/>
                    <p:cNvGrpSpPr/>
                    <p:nvPr/>
                  </p:nvGrpSpPr>
                  <p:grpSpPr>
                    <a:xfrm flipV="1">
                      <a:off x="2199816" y="4262299"/>
                      <a:ext cx="1416919" cy="381266"/>
                      <a:chOff x="2186537" y="2089918"/>
                      <a:chExt cx="1416919" cy="381266"/>
                    </a:xfrm>
                  </p:grpSpPr>
                  <p:sp>
                    <p:nvSpPr>
                      <p:cNvPr id="46" name="燕尾形箭头 38"/>
                      <p:cNvSpPr/>
                      <p:nvPr/>
                    </p:nvSpPr>
                    <p:spPr>
                      <a:xfrm flipH="1">
                        <a:off x="2186537" y="2105398"/>
                        <a:ext cx="1416919" cy="365786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416919" h="365786">
                            <a:moveTo>
                              <a:pt x="61952" y="180462"/>
                            </a:moveTo>
                            <a:lnTo>
                              <a:pt x="0" y="180462"/>
                            </a:lnTo>
                            <a:lnTo>
                              <a:pt x="13713" y="194175"/>
                            </a:lnTo>
                            <a:close/>
                            <a:moveTo>
                              <a:pt x="1055995" y="0"/>
                            </a:moveTo>
                            <a:lnTo>
                              <a:pt x="1055995" y="180462"/>
                            </a:lnTo>
                            <a:lnTo>
                              <a:pt x="693111" y="180462"/>
                            </a:lnTo>
                            <a:cubicBezTo>
                              <a:pt x="738538" y="185673"/>
                              <a:pt x="784824" y="192817"/>
                              <a:pt x="831798" y="201077"/>
                            </a:cubicBezTo>
                            <a:cubicBezTo>
                              <a:pt x="1059222" y="241068"/>
                              <a:pt x="1262570" y="300145"/>
                              <a:pt x="1412058" y="365786"/>
                            </a:cubicBezTo>
                            <a:lnTo>
                              <a:pt x="1416919" y="360925"/>
                            </a:lnTo>
                            <a:close/>
                          </a:path>
                        </a:pathLst>
                      </a:custGeom>
                      <a:gradFill flip="none" rotWithShape="1">
                        <a:gsLst>
                          <a:gs pos="97000">
                            <a:schemeClr val="bg1">
                              <a:lumMod val="95000"/>
                              <a:alpha val="7000"/>
                            </a:schemeClr>
                          </a:gs>
                          <a:gs pos="0">
                            <a:schemeClr val="bg1">
                              <a:alpha val="28000"/>
                            </a:schemeClr>
                          </a:gs>
                        </a:gsLst>
                        <a:lin ang="10800000" scaled="1"/>
                        <a:tileRect/>
                      </a:gradFill>
                      <a:ln>
                        <a:noFill/>
                      </a:ln>
                    </p:spPr>
                    <p:txBody>
                      <a:bodyPr vert="horz" wrap="square" lIns="91440" tIns="45720" rIns="91440" bIns="45720" numCol="1" anchor="t" anchorCtr="0" compatLnSpc="1"/>
                      <a:lstStyle/>
                      <a:p>
                        <a:endParaRPr lang="zh-CN" alt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47" name="燕尾形箭头 38"/>
                      <p:cNvSpPr/>
                      <p:nvPr/>
                    </p:nvSpPr>
                    <p:spPr>
                      <a:xfrm flipH="1">
                        <a:off x="2316066" y="2089918"/>
                        <a:ext cx="1287390" cy="264846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287390" h="264846">
                            <a:moveTo>
                              <a:pt x="1055995" y="0"/>
                            </a:moveTo>
                            <a:lnTo>
                              <a:pt x="1055995" y="180462"/>
                            </a:lnTo>
                            <a:lnTo>
                              <a:pt x="0" y="180462"/>
                            </a:lnTo>
                            <a:lnTo>
                              <a:pt x="13725" y="194187"/>
                            </a:lnTo>
                            <a:cubicBezTo>
                              <a:pt x="169185" y="196059"/>
                              <a:pt x="349804" y="218157"/>
                              <a:pt x="539210" y="261292"/>
                            </a:cubicBezTo>
                            <a:lnTo>
                              <a:pt x="552544" y="264846"/>
                            </a:lnTo>
                            <a:cubicBezTo>
                              <a:pt x="630858" y="252956"/>
                              <a:pt x="713665" y="243958"/>
                              <a:pt x="799378" y="237354"/>
                            </a:cubicBezTo>
                            <a:cubicBezTo>
                              <a:pt x="977357" y="223640"/>
                              <a:pt x="1144536" y="222044"/>
                              <a:pt x="1287390" y="231395"/>
                            </a:cubicBezTo>
                            <a:close/>
                          </a:path>
                        </a:pathLst>
                      </a:custGeom>
                      <a:gradFill flip="none" rotWithShape="1">
                        <a:gsLst>
                          <a:gs pos="97000">
                            <a:schemeClr val="bg1">
                              <a:lumMod val="95000"/>
                              <a:alpha val="7000"/>
                            </a:schemeClr>
                          </a:gs>
                          <a:gs pos="0">
                            <a:schemeClr val="bg1">
                              <a:alpha val="28000"/>
                            </a:schemeClr>
                          </a:gs>
                        </a:gsLst>
                        <a:lin ang="10800000" scaled="1"/>
                        <a:tileRect/>
                      </a:gradFill>
                      <a:ln>
                        <a:noFill/>
                      </a:ln>
                    </p:spPr>
                    <p:txBody>
                      <a:bodyPr vert="horz" wrap="square" lIns="91440" tIns="45720" rIns="91440" bIns="45720" numCol="1" anchor="t" anchorCtr="0" compatLnSpc="1"/>
                      <a:lstStyle/>
                      <a:p>
                        <a:endParaRPr lang="zh-CN" altLang="en-US"/>
                      </a:p>
                    </p:txBody>
                  </p:sp>
                </p:grpSp>
              </p:grpSp>
            </p:grpSp>
          </p:grpSp>
          <p:sp>
            <p:nvSpPr>
              <p:cNvPr id="48" name="椭圆 47"/>
              <p:cNvSpPr/>
              <p:nvPr/>
            </p:nvSpPr>
            <p:spPr>
              <a:xfrm>
                <a:off x="1786834" y="3363838"/>
                <a:ext cx="137246" cy="142739"/>
              </a:xfrm>
              <a:prstGeom prst="ellipse">
                <a:avLst/>
              </a:prstGeom>
              <a:gradFill flip="none" rotWithShape="1">
                <a:gsLst>
                  <a:gs pos="0">
                    <a:srgbClr val="00B0F0"/>
                  </a:gs>
                  <a:gs pos="100000">
                    <a:srgbClr val="0070C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9" name="组合 48"/>
            <p:cNvGrpSpPr/>
            <p:nvPr/>
          </p:nvGrpSpPr>
          <p:grpSpPr>
            <a:xfrm>
              <a:off x="4347" y="5301"/>
              <a:ext cx="3070" cy="2006"/>
              <a:chOff x="3549068" y="3366579"/>
              <a:chExt cx="1949156" cy="1273587"/>
            </a:xfrm>
          </p:grpSpPr>
          <p:grpSp>
            <p:nvGrpSpPr>
              <p:cNvPr id="50" name="组合 49"/>
              <p:cNvGrpSpPr/>
              <p:nvPr/>
            </p:nvGrpSpPr>
            <p:grpSpPr>
              <a:xfrm>
                <a:off x="3549068" y="3547588"/>
                <a:ext cx="1949156" cy="1092578"/>
                <a:chOff x="681182" y="1918837"/>
                <a:chExt cx="3252619" cy="1823221"/>
              </a:xfrm>
            </p:grpSpPr>
            <p:grpSp>
              <p:nvGrpSpPr>
                <p:cNvPr id="53" name="组合 52"/>
                <p:cNvGrpSpPr/>
                <p:nvPr/>
              </p:nvGrpSpPr>
              <p:grpSpPr>
                <a:xfrm>
                  <a:off x="893539" y="1918837"/>
                  <a:ext cx="2805544" cy="549279"/>
                  <a:chOff x="904556" y="1918837"/>
                  <a:chExt cx="2805544" cy="549279"/>
                </a:xfrm>
              </p:grpSpPr>
              <p:grpSp>
                <p:nvGrpSpPr>
                  <p:cNvPr id="57" name="组合 56"/>
                  <p:cNvGrpSpPr/>
                  <p:nvPr/>
                </p:nvGrpSpPr>
                <p:grpSpPr>
                  <a:xfrm>
                    <a:off x="904556" y="1918837"/>
                    <a:ext cx="1417646" cy="549279"/>
                    <a:chOff x="2192673" y="2086850"/>
                    <a:chExt cx="1417646" cy="549279"/>
                  </a:xfrm>
                </p:grpSpPr>
                <p:sp>
                  <p:nvSpPr>
                    <p:cNvPr id="63" name="燕尾形箭头 38"/>
                    <p:cNvSpPr/>
                    <p:nvPr/>
                  </p:nvSpPr>
                  <p:spPr>
                    <a:xfrm flipH="1">
                      <a:off x="2193400" y="2098939"/>
                      <a:ext cx="1416919" cy="53719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16919" h="537190">
                          <a:moveTo>
                            <a:pt x="1055995" y="0"/>
                          </a:moveTo>
                          <a:lnTo>
                            <a:pt x="1055995" y="180462"/>
                          </a:lnTo>
                          <a:lnTo>
                            <a:pt x="0" y="180462"/>
                          </a:lnTo>
                          <a:lnTo>
                            <a:pt x="13725" y="194187"/>
                          </a:lnTo>
                          <a:cubicBezTo>
                            <a:pt x="169185" y="196059"/>
                            <a:pt x="349804" y="218157"/>
                            <a:pt x="539210" y="261292"/>
                          </a:cubicBezTo>
                          <a:cubicBezTo>
                            <a:pt x="830423" y="327612"/>
                            <a:pt x="1081379" y="429763"/>
                            <a:pt x="1240654" y="537190"/>
                          </a:cubicBezTo>
                          <a:lnTo>
                            <a:pt x="1416919" y="360925"/>
                          </a:lnTo>
                          <a:close/>
                        </a:path>
                      </a:pathLst>
                    </a:custGeom>
                    <a:gradFill flip="none" rotWithShape="1">
                      <a:gsLst>
                        <a:gs pos="63000">
                          <a:srgbClr val="FFCD00"/>
                        </a:gs>
                        <a:gs pos="0">
                          <a:srgbClr val="EB870F"/>
                        </a:gs>
                        <a:gs pos="92000">
                          <a:srgbClr val="FFCD00"/>
                        </a:gs>
                      </a:gsLst>
                      <a:lin ang="10800000" scaled="1"/>
                      <a:tileRect/>
                    </a:gra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endParaRPr lang="zh-CN" alt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grpSp>
                  <p:nvGrpSpPr>
                    <p:cNvPr id="64" name="组合 63"/>
                    <p:cNvGrpSpPr/>
                    <p:nvPr/>
                  </p:nvGrpSpPr>
                  <p:grpSpPr>
                    <a:xfrm>
                      <a:off x="2192673" y="2086850"/>
                      <a:ext cx="1416919" cy="381266"/>
                      <a:chOff x="2186537" y="2089918"/>
                      <a:chExt cx="1416919" cy="381266"/>
                    </a:xfrm>
                  </p:grpSpPr>
                  <p:sp>
                    <p:nvSpPr>
                      <p:cNvPr id="65" name="燕尾形箭头 38"/>
                      <p:cNvSpPr/>
                      <p:nvPr/>
                    </p:nvSpPr>
                    <p:spPr>
                      <a:xfrm flipH="1">
                        <a:off x="2186537" y="2105398"/>
                        <a:ext cx="1416919" cy="365786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416919" h="365786">
                            <a:moveTo>
                              <a:pt x="61952" y="180462"/>
                            </a:moveTo>
                            <a:lnTo>
                              <a:pt x="0" y="180462"/>
                            </a:lnTo>
                            <a:lnTo>
                              <a:pt x="13713" y="194175"/>
                            </a:lnTo>
                            <a:close/>
                            <a:moveTo>
                              <a:pt x="1055995" y="0"/>
                            </a:moveTo>
                            <a:lnTo>
                              <a:pt x="1055995" y="180462"/>
                            </a:lnTo>
                            <a:lnTo>
                              <a:pt x="693111" y="180462"/>
                            </a:lnTo>
                            <a:cubicBezTo>
                              <a:pt x="738538" y="185673"/>
                              <a:pt x="784824" y="192817"/>
                              <a:pt x="831798" y="201077"/>
                            </a:cubicBezTo>
                            <a:cubicBezTo>
                              <a:pt x="1059222" y="241068"/>
                              <a:pt x="1262570" y="300145"/>
                              <a:pt x="1412058" y="365786"/>
                            </a:cubicBezTo>
                            <a:lnTo>
                              <a:pt x="1416919" y="360925"/>
                            </a:lnTo>
                            <a:close/>
                          </a:path>
                        </a:pathLst>
                      </a:custGeom>
                      <a:gradFill flip="none" rotWithShape="1">
                        <a:gsLst>
                          <a:gs pos="97000">
                            <a:schemeClr val="bg1">
                              <a:lumMod val="95000"/>
                              <a:alpha val="7000"/>
                            </a:schemeClr>
                          </a:gs>
                          <a:gs pos="0">
                            <a:schemeClr val="bg1">
                              <a:alpha val="28000"/>
                            </a:schemeClr>
                          </a:gs>
                        </a:gsLst>
                        <a:lin ang="10800000" scaled="1"/>
                        <a:tileRect/>
                      </a:gradFill>
                      <a:ln>
                        <a:noFill/>
                      </a:ln>
                    </p:spPr>
                    <p:txBody>
                      <a:bodyPr vert="horz" wrap="square" lIns="91440" tIns="45720" rIns="91440" bIns="45720" numCol="1" anchor="t" anchorCtr="0" compatLnSpc="1"/>
                      <a:lstStyle/>
                      <a:p>
                        <a:endParaRPr lang="zh-CN" alt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66" name="燕尾形箭头 38"/>
                      <p:cNvSpPr/>
                      <p:nvPr/>
                    </p:nvSpPr>
                    <p:spPr>
                      <a:xfrm flipH="1">
                        <a:off x="2316066" y="2089918"/>
                        <a:ext cx="1287390" cy="264846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287390" h="264846">
                            <a:moveTo>
                              <a:pt x="1055995" y="0"/>
                            </a:moveTo>
                            <a:lnTo>
                              <a:pt x="1055995" y="180462"/>
                            </a:lnTo>
                            <a:lnTo>
                              <a:pt x="0" y="180462"/>
                            </a:lnTo>
                            <a:lnTo>
                              <a:pt x="13725" y="194187"/>
                            </a:lnTo>
                            <a:cubicBezTo>
                              <a:pt x="169185" y="196059"/>
                              <a:pt x="349804" y="218157"/>
                              <a:pt x="539210" y="261292"/>
                            </a:cubicBezTo>
                            <a:lnTo>
                              <a:pt x="552544" y="264846"/>
                            </a:lnTo>
                            <a:cubicBezTo>
                              <a:pt x="630858" y="252956"/>
                              <a:pt x="713665" y="243958"/>
                              <a:pt x="799378" y="237354"/>
                            </a:cubicBezTo>
                            <a:cubicBezTo>
                              <a:pt x="977357" y="223640"/>
                              <a:pt x="1144536" y="222044"/>
                              <a:pt x="1287390" y="231395"/>
                            </a:cubicBezTo>
                            <a:close/>
                          </a:path>
                        </a:pathLst>
                      </a:custGeom>
                      <a:gradFill flip="none" rotWithShape="1">
                        <a:gsLst>
                          <a:gs pos="97000">
                            <a:schemeClr val="bg1">
                              <a:lumMod val="95000"/>
                              <a:alpha val="7000"/>
                            </a:schemeClr>
                          </a:gs>
                          <a:gs pos="0">
                            <a:schemeClr val="bg1">
                              <a:alpha val="28000"/>
                            </a:schemeClr>
                          </a:gs>
                        </a:gsLst>
                        <a:lin ang="10800000" scaled="1"/>
                        <a:tileRect/>
                      </a:gradFill>
                      <a:ln>
                        <a:noFill/>
                      </a:ln>
                    </p:spPr>
                    <p:txBody>
                      <a:bodyPr vert="horz" wrap="square" lIns="91440" tIns="45720" rIns="91440" bIns="45720" numCol="1" anchor="t" anchorCtr="0" compatLnSpc="1"/>
                      <a:lstStyle/>
                      <a:p>
                        <a:endParaRPr lang="zh-CN" altLang="en-US"/>
                      </a:p>
                    </p:txBody>
                  </p:sp>
                </p:grpSp>
              </p:grpSp>
              <p:grpSp>
                <p:nvGrpSpPr>
                  <p:cNvPr id="58" name="组合 57"/>
                  <p:cNvGrpSpPr/>
                  <p:nvPr/>
                </p:nvGrpSpPr>
                <p:grpSpPr>
                  <a:xfrm flipH="1">
                    <a:off x="2292454" y="1918837"/>
                    <a:ext cx="1417646" cy="549279"/>
                    <a:chOff x="2192673" y="2086850"/>
                    <a:chExt cx="1417646" cy="549279"/>
                  </a:xfrm>
                </p:grpSpPr>
                <p:sp>
                  <p:nvSpPr>
                    <p:cNvPr id="59" name="燕尾形箭头 38"/>
                    <p:cNvSpPr/>
                    <p:nvPr/>
                  </p:nvSpPr>
                  <p:spPr>
                    <a:xfrm flipH="1">
                      <a:off x="2193400" y="2098939"/>
                      <a:ext cx="1416919" cy="53719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16919" h="537190">
                          <a:moveTo>
                            <a:pt x="1055995" y="0"/>
                          </a:moveTo>
                          <a:lnTo>
                            <a:pt x="1055995" y="180462"/>
                          </a:lnTo>
                          <a:lnTo>
                            <a:pt x="0" y="180462"/>
                          </a:lnTo>
                          <a:lnTo>
                            <a:pt x="13725" y="194187"/>
                          </a:lnTo>
                          <a:cubicBezTo>
                            <a:pt x="169185" y="196059"/>
                            <a:pt x="349804" y="218157"/>
                            <a:pt x="539210" y="261292"/>
                          </a:cubicBezTo>
                          <a:cubicBezTo>
                            <a:pt x="830423" y="327612"/>
                            <a:pt x="1081379" y="429763"/>
                            <a:pt x="1240654" y="537190"/>
                          </a:cubicBezTo>
                          <a:lnTo>
                            <a:pt x="1416919" y="360925"/>
                          </a:lnTo>
                          <a:close/>
                        </a:path>
                      </a:pathLst>
                    </a:custGeom>
                    <a:gradFill flip="none" rotWithShape="1">
                      <a:gsLst>
                        <a:gs pos="63000">
                          <a:srgbClr val="FFCD00"/>
                        </a:gs>
                        <a:gs pos="0">
                          <a:srgbClr val="EB870F"/>
                        </a:gs>
                        <a:gs pos="92000">
                          <a:srgbClr val="FFCD00"/>
                        </a:gs>
                      </a:gsLst>
                      <a:lin ang="10800000" scaled="1"/>
                      <a:tileRect/>
                    </a:gra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endParaRPr lang="zh-CN" alt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grpSp>
                  <p:nvGrpSpPr>
                    <p:cNvPr id="60" name="组合 59"/>
                    <p:cNvGrpSpPr/>
                    <p:nvPr/>
                  </p:nvGrpSpPr>
                  <p:grpSpPr>
                    <a:xfrm>
                      <a:off x="2192673" y="2086850"/>
                      <a:ext cx="1416919" cy="381266"/>
                      <a:chOff x="2186537" y="2089918"/>
                      <a:chExt cx="1416919" cy="381266"/>
                    </a:xfrm>
                  </p:grpSpPr>
                  <p:sp>
                    <p:nvSpPr>
                      <p:cNvPr id="61" name="燕尾形箭头 38"/>
                      <p:cNvSpPr/>
                      <p:nvPr/>
                    </p:nvSpPr>
                    <p:spPr>
                      <a:xfrm flipH="1">
                        <a:off x="2186537" y="2105398"/>
                        <a:ext cx="1416919" cy="365786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416919" h="365786">
                            <a:moveTo>
                              <a:pt x="61952" y="180462"/>
                            </a:moveTo>
                            <a:lnTo>
                              <a:pt x="0" y="180462"/>
                            </a:lnTo>
                            <a:lnTo>
                              <a:pt x="13713" y="194175"/>
                            </a:lnTo>
                            <a:close/>
                            <a:moveTo>
                              <a:pt x="1055995" y="0"/>
                            </a:moveTo>
                            <a:lnTo>
                              <a:pt x="1055995" y="180462"/>
                            </a:lnTo>
                            <a:lnTo>
                              <a:pt x="693111" y="180462"/>
                            </a:lnTo>
                            <a:cubicBezTo>
                              <a:pt x="738538" y="185673"/>
                              <a:pt x="784824" y="192817"/>
                              <a:pt x="831798" y="201077"/>
                            </a:cubicBezTo>
                            <a:cubicBezTo>
                              <a:pt x="1059222" y="241068"/>
                              <a:pt x="1262570" y="300145"/>
                              <a:pt x="1412058" y="365786"/>
                            </a:cubicBezTo>
                            <a:lnTo>
                              <a:pt x="1416919" y="360925"/>
                            </a:lnTo>
                            <a:close/>
                          </a:path>
                        </a:pathLst>
                      </a:custGeom>
                      <a:gradFill flip="none" rotWithShape="1">
                        <a:gsLst>
                          <a:gs pos="97000">
                            <a:schemeClr val="bg1">
                              <a:lumMod val="95000"/>
                              <a:alpha val="7000"/>
                            </a:schemeClr>
                          </a:gs>
                          <a:gs pos="0">
                            <a:schemeClr val="bg1">
                              <a:alpha val="28000"/>
                            </a:schemeClr>
                          </a:gs>
                        </a:gsLst>
                        <a:lin ang="10800000" scaled="1"/>
                        <a:tileRect/>
                      </a:gradFill>
                      <a:ln>
                        <a:noFill/>
                      </a:ln>
                    </p:spPr>
                    <p:txBody>
                      <a:bodyPr vert="horz" wrap="square" lIns="91440" tIns="45720" rIns="91440" bIns="45720" numCol="1" anchor="t" anchorCtr="0" compatLnSpc="1"/>
                      <a:lstStyle/>
                      <a:p>
                        <a:endParaRPr lang="zh-CN" alt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62" name="燕尾形箭头 38"/>
                      <p:cNvSpPr/>
                      <p:nvPr/>
                    </p:nvSpPr>
                    <p:spPr>
                      <a:xfrm flipH="1">
                        <a:off x="2316066" y="2089918"/>
                        <a:ext cx="1287390" cy="264846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287390" h="264846">
                            <a:moveTo>
                              <a:pt x="1055995" y="0"/>
                            </a:moveTo>
                            <a:lnTo>
                              <a:pt x="1055995" y="180462"/>
                            </a:lnTo>
                            <a:lnTo>
                              <a:pt x="0" y="180462"/>
                            </a:lnTo>
                            <a:lnTo>
                              <a:pt x="13725" y="194187"/>
                            </a:lnTo>
                            <a:cubicBezTo>
                              <a:pt x="169185" y="196059"/>
                              <a:pt x="349804" y="218157"/>
                              <a:pt x="539210" y="261292"/>
                            </a:cubicBezTo>
                            <a:lnTo>
                              <a:pt x="552544" y="264846"/>
                            </a:lnTo>
                            <a:cubicBezTo>
                              <a:pt x="630858" y="252956"/>
                              <a:pt x="713665" y="243958"/>
                              <a:pt x="799378" y="237354"/>
                            </a:cubicBezTo>
                            <a:cubicBezTo>
                              <a:pt x="977357" y="223640"/>
                              <a:pt x="1144536" y="222044"/>
                              <a:pt x="1287390" y="231395"/>
                            </a:cubicBezTo>
                            <a:close/>
                          </a:path>
                        </a:pathLst>
                      </a:custGeom>
                      <a:gradFill flip="none" rotWithShape="1">
                        <a:gsLst>
                          <a:gs pos="97000">
                            <a:schemeClr val="bg1">
                              <a:lumMod val="95000"/>
                              <a:alpha val="7000"/>
                            </a:schemeClr>
                          </a:gs>
                          <a:gs pos="0">
                            <a:schemeClr val="bg1">
                              <a:alpha val="28000"/>
                            </a:schemeClr>
                          </a:gs>
                        </a:gsLst>
                        <a:lin ang="10800000" scaled="1"/>
                        <a:tileRect/>
                      </a:gradFill>
                      <a:ln>
                        <a:noFill/>
                      </a:ln>
                    </p:spPr>
                    <p:txBody>
                      <a:bodyPr vert="horz" wrap="square" lIns="91440" tIns="45720" rIns="91440" bIns="45720" numCol="1" anchor="t" anchorCtr="0" compatLnSpc="1"/>
                      <a:lstStyle/>
                      <a:p>
                        <a:endParaRPr lang="zh-CN" altLang="en-US"/>
                      </a:p>
                    </p:txBody>
                  </p:sp>
                </p:grpSp>
              </p:grpSp>
            </p:grpSp>
            <p:sp>
              <p:nvSpPr>
                <p:cNvPr id="56" name="矩形 55"/>
                <p:cNvSpPr/>
                <p:nvPr/>
              </p:nvSpPr>
              <p:spPr>
                <a:xfrm>
                  <a:off x="681182" y="2424467"/>
                  <a:ext cx="3252619" cy="131759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indent="0">
                    <a:spcBef>
                      <a:spcPts val="225"/>
                    </a:spcBef>
                    <a:spcAft>
                      <a:spcPts val="225"/>
                    </a:spcAft>
                    <a:buFont typeface="Wingdings" panose="05000000000000000000" pitchFamily="2" charset="2"/>
                    <a:buNone/>
                    <a:defRPr/>
                  </a:pPr>
                  <a:r>
                    <a:rPr lang="en-US" altLang="zh-CN" sz="1600" b="1" kern="0" dirty="0" smtClean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黑体" panose="02010609060101010101" charset="-122"/>
                      <a:ea typeface="黑体" panose="02010609060101010101" charset="-122"/>
                      <a:sym typeface="+mn-ea"/>
                    </a:rPr>
                    <a:t>1.</a:t>
                  </a:r>
                  <a:r>
                    <a:rPr lang="zh-CN" altLang="en-US" sz="1600" b="1" kern="0" dirty="0" smtClean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黑体" panose="02010609060101010101" charset="-122"/>
                      <a:ea typeface="黑体" panose="02010609060101010101" charset="-122"/>
                      <a:sym typeface="+mn-ea"/>
                    </a:rPr>
                    <a:t>校级：</a:t>
                  </a:r>
                  <a:r>
                    <a:rPr lang="zh-CN" altLang="zh-CN" sz="1600" b="1" dirty="0" smtClean="0">
                      <a:latin typeface="黑体" panose="02010609060101010101" charset="-122"/>
                      <a:ea typeface="黑体" panose="02010609060101010101" charset="-122"/>
                      <a:sym typeface="+mn-ea"/>
                    </a:rPr>
                    <a:t>《长春光华学院养成教育实施方案》</a:t>
                  </a:r>
                  <a:endParaRPr lang="en-US" altLang="zh-CN" sz="1600" b="1" dirty="0" smtClean="0">
                    <a:latin typeface="黑体" panose="02010609060101010101" charset="-122"/>
                    <a:ea typeface="黑体" panose="02010609060101010101" charset="-122"/>
                  </a:endParaRPr>
                </a:p>
                <a:p>
                  <a:pPr indent="0">
                    <a:spcBef>
                      <a:spcPts val="225"/>
                    </a:spcBef>
                    <a:spcAft>
                      <a:spcPts val="225"/>
                    </a:spcAft>
                    <a:buFont typeface="Wingdings" panose="05000000000000000000" pitchFamily="2" charset="2"/>
                    <a:buNone/>
                    <a:defRPr/>
                  </a:pPr>
                  <a:r>
                    <a:rPr lang="en-US" altLang="zh-CN" sz="1600" b="1" kern="0" dirty="0" smtClean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黑体" panose="02010609060101010101" charset="-122"/>
                      <a:ea typeface="黑体" panose="02010609060101010101" charset="-122"/>
                      <a:sym typeface="+mn-ea"/>
                    </a:rPr>
                    <a:t>2.</a:t>
                  </a:r>
                  <a:r>
                    <a:rPr lang="zh-CN" altLang="en-US" sz="1600" b="1" kern="0" dirty="0" smtClean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黑体" panose="02010609060101010101" charset="-122"/>
                      <a:ea typeface="黑体" panose="02010609060101010101" charset="-122"/>
                      <a:sym typeface="+mn-ea"/>
                    </a:rPr>
                    <a:t>院级：</a:t>
                  </a:r>
                  <a:r>
                    <a:rPr lang="zh-CN" altLang="zh-CN" sz="1600" b="1" dirty="0" smtClean="0">
                      <a:latin typeface="黑体" panose="02010609060101010101" charset="-122"/>
                      <a:ea typeface="黑体" panose="02010609060101010101" charset="-122"/>
                      <a:sym typeface="+mn-ea"/>
                    </a:rPr>
                    <a:t>制定养</a:t>
                  </a:r>
                  <a:r>
                    <a:rPr lang="zh-CN" altLang="zh-CN" sz="1600" b="1" dirty="0">
                      <a:latin typeface="黑体" panose="02010609060101010101" charset="-122"/>
                      <a:ea typeface="黑体" panose="02010609060101010101" charset="-122"/>
                      <a:sym typeface="+mn-ea"/>
                    </a:rPr>
                    <a:t>成教</a:t>
                  </a:r>
                  <a:r>
                    <a:rPr lang="zh-CN" altLang="zh-CN" sz="1600" b="1" dirty="0" smtClean="0">
                      <a:latin typeface="黑体" panose="02010609060101010101" charset="-122"/>
                      <a:ea typeface="黑体" panose="02010609060101010101" charset="-122"/>
                      <a:sym typeface="+mn-ea"/>
                    </a:rPr>
                    <a:t>育</a:t>
                  </a:r>
                  <a:r>
                    <a:rPr lang="zh-CN" altLang="en-US" sz="1600" b="1" dirty="0" smtClean="0">
                      <a:latin typeface="黑体" panose="02010609060101010101" charset="-122"/>
                      <a:ea typeface="黑体" panose="02010609060101010101" charset="-122"/>
                      <a:sym typeface="+mn-ea"/>
                    </a:rPr>
                    <a:t>具体</a:t>
                  </a:r>
                  <a:r>
                    <a:rPr lang="zh-CN" altLang="zh-CN" sz="1600" b="1" dirty="0" smtClean="0">
                      <a:latin typeface="黑体" panose="02010609060101010101" charset="-122"/>
                      <a:ea typeface="黑体" panose="02010609060101010101" charset="-122"/>
                      <a:sym typeface="+mn-ea"/>
                    </a:rPr>
                    <a:t>落实</a:t>
                  </a:r>
                  <a:r>
                    <a:rPr lang="zh-CN" altLang="en-US" sz="1600" b="1" dirty="0" smtClean="0">
                      <a:latin typeface="黑体" panose="02010609060101010101" charset="-122"/>
                      <a:ea typeface="黑体" panose="02010609060101010101" charset="-122"/>
                      <a:sym typeface="+mn-ea"/>
                    </a:rPr>
                    <a:t>措施</a:t>
                  </a:r>
                  <a:endParaRPr lang="zh-CN" altLang="en-US" sz="16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51" name="椭圆 50"/>
              <p:cNvSpPr/>
              <p:nvPr/>
            </p:nvSpPr>
            <p:spPr>
              <a:xfrm>
                <a:off x="4447203" y="3366579"/>
                <a:ext cx="137246" cy="142739"/>
              </a:xfrm>
              <a:prstGeom prst="ellipse">
                <a:avLst/>
              </a:prstGeom>
              <a:gradFill flip="none" rotWithShape="1">
                <a:gsLst>
                  <a:gs pos="0">
                    <a:srgbClr val="FFCD00"/>
                  </a:gs>
                  <a:gs pos="100000">
                    <a:srgbClr val="EB870F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70" name="组合 69"/>
            <p:cNvGrpSpPr/>
            <p:nvPr/>
          </p:nvGrpSpPr>
          <p:grpSpPr>
            <a:xfrm>
              <a:off x="6973" y="3206"/>
              <a:ext cx="4509" cy="2316"/>
              <a:chOff x="5972566" y="2035839"/>
              <a:chExt cx="2862648" cy="1470347"/>
            </a:xfrm>
          </p:grpSpPr>
          <p:grpSp>
            <p:nvGrpSpPr>
              <p:cNvPr id="71" name="组合 70"/>
              <p:cNvGrpSpPr/>
              <p:nvPr/>
            </p:nvGrpSpPr>
            <p:grpSpPr>
              <a:xfrm>
                <a:off x="5972566" y="2035839"/>
                <a:ext cx="2862648" cy="1346292"/>
                <a:chOff x="306569" y="2132117"/>
                <a:chExt cx="4776992" cy="2246602"/>
              </a:xfrm>
            </p:grpSpPr>
            <p:sp>
              <p:nvSpPr>
                <p:cNvPr id="76" name="圆角矩形 16"/>
                <p:cNvSpPr/>
                <p:nvPr/>
              </p:nvSpPr>
              <p:spPr>
                <a:xfrm>
                  <a:off x="649671" y="3231729"/>
                  <a:ext cx="3182394" cy="9557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1147" h="956060">
                      <a:moveTo>
                        <a:pt x="2171147" y="0"/>
                      </a:moveTo>
                      <a:lnTo>
                        <a:pt x="2171147" y="613024"/>
                      </a:lnTo>
                      <a:cubicBezTo>
                        <a:pt x="2171147" y="802478"/>
                        <a:pt x="2017565" y="956060"/>
                        <a:pt x="1828111" y="956060"/>
                      </a:cubicBezTo>
                      <a:lnTo>
                        <a:pt x="56388" y="956060"/>
                      </a:lnTo>
                      <a:lnTo>
                        <a:pt x="0" y="950376"/>
                      </a:lnTo>
                      <a:cubicBezTo>
                        <a:pt x="194612" y="913409"/>
                        <a:pt x="394074" y="863162"/>
                        <a:pt x="595692" y="800520"/>
                      </a:cubicBezTo>
                      <a:cubicBezTo>
                        <a:pt x="1231927" y="602844"/>
                        <a:pt x="1780532" y="315626"/>
                        <a:pt x="2171147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97000">
                      <a:schemeClr val="bg1">
                        <a:lumMod val="95000"/>
                        <a:alpha val="7000"/>
                      </a:schemeClr>
                    </a:gs>
                    <a:gs pos="0">
                      <a:schemeClr val="bg1">
                        <a:alpha val="28000"/>
                      </a:schemeClr>
                    </a:gs>
                  </a:gsLst>
                  <a:lin ang="10800000" scaled="1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7" name="圆角矩形 18"/>
                <p:cNvSpPr/>
                <p:nvPr/>
              </p:nvSpPr>
              <p:spPr>
                <a:xfrm>
                  <a:off x="1084196" y="3583851"/>
                  <a:ext cx="2446455" cy="6039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46455" h="603957">
                      <a:moveTo>
                        <a:pt x="2446455" y="0"/>
                      </a:moveTo>
                      <a:lnTo>
                        <a:pt x="2446455" y="260921"/>
                      </a:lnTo>
                      <a:cubicBezTo>
                        <a:pt x="2446455" y="450375"/>
                        <a:pt x="2292873" y="603957"/>
                        <a:pt x="2103419" y="603957"/>
                      </a:cubicBezTo>
                      <a:lnTo>
                        <a:pt x="331696" y="603957"/>
                      </a:lnTo>
                      <a:cubicBezTo>
                        <a:pt x="171039" y="603957"/>
                        <a:pt x="36177" y="493515"/>
                        <a:pt x="0" y="344134"/>
                      </a:cubicBezTo>
                      <a:cubicBezTo>
                        <a:pt x="361568" y="383293"/>
                        <a:pt x="760006" y="379286"/>
                        <a:pt x="1174260" y="326562"/>
                      </a:cubicBezTo>
                      <a:cubicBezTo>
                        <a:pt x="1642303" y="266991"/>
                        <a:pt x="2075220" y="152271"/>
                        <a:pt x="2446455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97000">
                      <a:schemeClr val="bg1">
                        <a:lumMod val="95000"/>
                        <a:alpha val="7000"/>
                      </a:schemeClr>
                    </a:gs>
                    <a:gs pos="0">
                      <a:schemeClr val="bg1">
                        <a:alpha val="28000"/>
                      </a:schemeClr>
                    </a:gs>
                  </a:gsLst>
                  <a:lin ang="10800000" scaled="1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8" name="矩形 77"/>
                <p:cNvSpPr/>
                <p:nvPr/>
              </p:nvSpPr>
              <p:spPr>
                <a:xfrm>
                  <a:off x="306569" y="2132117"/>
                  <a:ext cx="4776992" cy="145163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indent="0">
                    <a:spcBef>
                      <a:spcPts val="225"/>
                    </a:spcBef>
                    <a:spcAft>
                      <a:spcPts val="225"/>
                    </a:spcAft>
                    <a:buFont typeface="Wingdings" panose="05000000000000000000" pitchFamily="2" charset="2"/>
                    <a:buNone/>
                    <a:defRPr/>
                  </a:pPr>
                  <a:r>
                    <a:rPr lang="en-US" altLang="zh-CN" sz="1600" b="1" dirty="0">
                      <a:latin typeface="黑体" panose="02010609060101010101" charset="-122"/>
                      <a:ea typeface="黑体" panose="02010609060101010101" charset="-122"/>
                      <a:sym typeface="+mn-ea"/>
                    </a:rPr>
                    <a:t>1.</a:t>
                  </a:r>
                  <a:r>
                    <a:rPr lang="zh-CN" altLang="zh-CN" sz="1600" b="1" dirty="0">
                      <a:latin typeface="黑体" panose="02010609060101010101" charset="-122"/>
                      <a:ea typeface="黑体" panose="02010609060101010101" charset="-122"/>
                      <a:sym typeface="+mn-ea"/>
                    </a:rPr>
                    <a:t>校长重视、召开动员大会和学术座谈会</a:t>
                  </a:r>
                  <a:endParaRPr lang="zh-CN" altLang="zh-CN" sz="1600" b="1" dirty="0">
                    <a:latin typeface="黑体" panose="02010609060101010101" charset="-122"/>
                    <a:ea typeface="黑体" panose="02010609060101010101" charset="-122"/>
                  </a:endParaRPr>
                </a:p>
                <a:p>
                  <a:pPr indent="0">
                    <a:spcBef>
                      <a:spcPts val="225"/>
                    </a:spcBef>
                    <a:spcAft>
                      <a:spcPts val="225"/>
                    </a:spcAft>
                    <a:buFont typeface="Wingdings" panose="05000000000000000000" pitchFamily="2" charset="2"/>
                    <a:buNone/>
                    <a:defRPr/>
                  </a:pPr>
                  <a:r>
                    <a:rPr lang="en-US" altLang="zh-CN" sz="1600" b="1" dirty="0">
                      <a:latin typeface="黑体" panose="02010609060101010101" charset="-122"/>
                      <a:ea typeface="黑体" panose="02010609060101010101" charset="-122"/>
                      <a:sym typeface="+mn-ea"/>
                    </a:rPr>
                    <a:t>2.</a:t>
                  </a:r>
                  <a:r>
                    <a:rPr lang="zh-CN" altLang="zh-CN" sz="1600" b="1" dirty="0">
                      <a:latin typeface="黑体" panose="02010609060101010101" charset="-122"/>
                      <a:ea typeface="黑体" panose="02010609060101010101" charset="-122"/>
                      <a:sym typeface="+mn-ea"/>
                    </a:rPr>
                    <a:t>成立落实领导小</a:t>
                  </a:r>
                  <a:r>
                    <a:rPr lang="zh-CN" altLang="zh-CN" sz="1600" b="1" dirty="0" smtClean="0">
                      <a:latin typeface="黑体" panose="02010609060101010101" charset="-122"/>
                      <a:ea typeface="黑体" panose="02010609060101010101" charset="-122"/>
                      <a:sym typeface="+mn-ea"/>
                    </a:rPr>
                    <a:t>组</a:t>
                  </a:r>
                  <a:r>
                    <a:rPr lang="zh-CN" altLang="en-US" sz="1600" b="1" dirty="0" smtClean="0">
                      <a:latin typeface="黑体" panose="02010609060101010101" charset="-122"/>
                      <a:ea typeface="黑体" panose="02010609060101010101" charset="-122"/>
                      <a:sym typeface="+mn-ea"/>
                    </a:rPr>
                    <a:t>。</a:t>
                  </a:r>
                  <a:r>
                    <a:rPr lang="zh-CN" altLang="zh-CN" sz="1600" b="1" dirty="0" smtClean="0">
                      <a:latin typeface="黑体" panose="02010609060101010101" charset="-122"/>
                      <a:ea typeface="黑体" panose="02010609060101010101" charset="-122"/>
                      <a:sym typeface="+mn-ea"/>
                    </a:rPr>
                    <a:t>定</a:t>
                  </a:r>
                  <a:r>
                    <a:rPr lang="zh-CN" altLang="zh-CN" sz="1600" b="1" dirty="0">
                      <a:latin typeface="黑体" panose="02010609060101010101" charset="-122"/>
                      <a:ea typeface="黑体" panose="02010609060101010101" charset="-122"/>
                      <a:sym typeface="+mn-ea"/>
                    </a:rPr>
                    <a:t>期召开推进会议</a:t>
                  </a:r>
                  <a:endParaRPr lang="zh-CN" altLang="zh-CN" sz="1600" b="1" dirty="0">
                    <a:latin typeface="黑体" panose="02010609060101010101" charset="-122"/>
                    <a:ea typeface="黑体" panose="02010609060101010101" charset="-122"/>
                  </a:endParaRPr>
                </a:p>
                <a:p>
                  <a:pPr indent="0">
                    <a:spcBef>
                      <a:spcPts val="225"/>
                    </a:spcBef>
                    <a:spcAft>
                      <a:spcPts val="225"/>
                    </a:spcAft>
                    <a:buFont typeface="Wingdings" panose="05000000000000000000" pitchFamily="2" charset="2"/>
                    <a:buNone/>
                    <a:defRPr/>
                  </a:pPr>
                  <a:r>
                    <a:rPr lang="en-US" altLang="zh-CN" sz="1600" b="1" dirty="0">
                      <a:latin typeface="黑体" panose="02010609060101010101" charset="-122"/>
                      <a:ea typeface="黑体" panose="02010609060101010101" charset="-122"/>
                      <a:sym typeface="+mn-ea"/>
                    </a:rPr>
                    <a:t>3</a:t>
                  </a:r>
                  <a:r>
                    <a:rPr lang="en-US" altLang="zh-CN" sz="1600" b="1" dirty="0" smtClean="0">
                      <a:latin typeface="黑体" panose="02010609060101010101" charset="-122"/>
                      <a:ea typeface="黑体" panose="02010609060101010101" charset="-122"/>
                      <a:sym typeface="+mn-ea"/>
                    </a:rPr>
                    <a:t>.</a:t>
                  </a:r>
                  <a:r>
                    <a:rPr lang="zh-CN" altLang="en-US" sz="1600" b="1" dirty="0" smtClean="0">
                      <a:latin typeface="黑体" panose="02010609060101010101" charset="-122"/>
                      <a:ea typeface="黑体" panose="02010609060101010101" charset="-122"/>
                      <a:sym typeface="+mn-ea"/>
                    </a:rPr>
                    <a:t>进行了宣传动员。</a:t>
                  </a:r>
                  <a:r>
                    <a:rPr lang="zh-CN" altLang="zh-CN" sz="1600" b="1" dirty="0" smtClean="0">
                      <a:latin typeface="黑体" panose="02010609060101010101" charset="-122"/>
                      <a:ea typeface="黑体" panose="02010609060101010101" charset="-122"/>
                      <a:sym typeface="+mn-ea"/>
                    </a:rPr>
                    <a:t>主</a:t>
                  </a:r>
                  <a:r>
                    <a:rPr lang="zh-CN" altLang="zh-CN" sz="1600" b="1" dirty="0">
                      <a:latin typeface="黑体" panose="02010609060101010101" charset="-122"/>
                      <a:ea typeface="黑体" panose="02010609060101010101" charset="-122"/>
                      <a:sym typeface="+mn-ea"/>
                    </a:rPr>
                    <a:t>题班会、微信平台</a:t>
                  </a:r>
                  <a:endParaRPr lang="zh-CN" altLang="zh-CN" sz="1600" b="1" dirty="0">
                    <a:latin typeface="黑体" panose="02010609060101010101" charset="-122"/>
                    <a:ea typeface="黑体" panose="02010609060101010101" charset="-122"/>
                    <a:sym typeface="+mn-ea"/>
                  </a:endParaRPr>
                </a:p>
                <a:p>
                  <a:pPr indent="0">
                    <a:spcBef>
                      <a:spcPts val="225"/>
                    </a:spcBef>
                    <a:spcAft>
                      <a:spcPts val="225"/>
                    </a:spcAft>
                    <a:buFont typeface="Wingdings" panose="05000000000000000000" pitchFamily="2" charset="2"/>
                    <a:buNone/>
                    <a:defRPr/>
                  </a:pPr>
                  <a:r>
                    <a:rPr lang="en-US" altLang="zh-CN" sz="1600" b="1" dirty="0">
                      <a:latin typeface="黑体" panose="02010609060101010101" charset="-122"/>
                      <a:ea typeface="黑体" panose="02010609060101010101" charset="-122"/>
                      <a:sym typeface="+mn-ea"/>
                    </a:rPr>
                    <a:t>4.</a:t>
                  </a:r>
                  <a:r>
                    <a:rPr lang="zh-CN" altLang="zh-CN" sz="1600" b="1" dirty="0">
                      <a:latin typeface="黑体" panose="02010609060101010101" charset="-122"/>
                      <a:ea typeface="黑体" panose="02010609060101010101" charset="-122"/>
                      <a:sym typeface="+mn-ea"/>
                    </a:rPr>
                    <a:t>深入一线、走访座谈</a:t>
                  </a:r>
                  <a:endParaRPr lang="zh-CN" altLang="en-US" sz="16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grpSp>
              <p:nvGrpSpPr>
                <p:cNvPr id="79" name="组合 78"/>
                <p:cNvGrpSpPr/>
                <p:nvPr/>
              </p:nvGrpSpPr>
              <p:grpSpPr>
                <a:xfrm>
                  <a:off x="880925" y="3815918"/>
                  <a:ext cx="2816189" cy="562801"/>
                  <a:chOff x="891942" y="3815918"/>
                  <a:chExt cx="2816189" cy="562801"/>
                </a:xfrm>
              </p:grpSpPr>
              <p:grpSp>
                <p:nvGrpSpPr>
                  <p:cNvPr id="80" name="组合 79"/>
                  <p:cNvGrpSpPr/>
                  <p:nvPr/>
                </p:nvGrpSpPr>
                <p:grpSpPr>
                  <a:xfrm>
                    <a:off x="891942" y="3815918"/>
                    <a:ext cx="1423335" cy="562801"/>
                    <a:chOff x="2193400" y="4080764"/>
                    <a:chExt cx="1423335" cy="562801"/>
                  </a:xfrm>
                </p:grpSpPr>
                <p:sp>
                  <p:nvSpPr>
                    <p:cNvPr id="86" name="燕尾形箭头 38"/>
                    <p:cNvSpPr/>
                    <p:nvPr/>
                  </p:nvSpPr>
                  <p:spPr>
                    <a:xfrm flipH="1" flipV="1">
                      <a:off x="2193400" y="4080764"/>
                      <a:ext cx="1416919" cy="53719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16919" h="537190">
                          <a:moveTo>
                            <a:pt x="1055995" y="0"/>
                          </a:moveTo>
                          <a:lnTo>
                            <a:pt x="1055995" y="180462"/>
                          </a:lnTo>
                          <a:lnTo>
                            <a:pt x="0" y="180462"/>
                          </a:lnTo>
                          <a:lnTo>
                            <a:pt x="13725" y="194187"/>
                          </a:lnTo>
                          <a:cubicBezTo>
                            <a:pt x="169185" y="196059"/>
                            <a:pt x="349804" y="218157"/>
                            <a:pt x="539210" y="261292"/>
                          </a:cubicBezTo>
                          <a:cubicBezTo>
                            <a:pt x="830423" y="327612"/>
                            <a:pt x="1081379" y="429763"/>
                            <a:pt x="1240654" y="537190"/>
                          </a:cubicBezTo>
                          <a:lnTo>
                            <a:pt x="1416919" y="360925"/>
                          </a:lnTo>
                          <a:close/>
                        </a:path>
                      </a:pathLst>
                    </a:custGeom>
                    <a:gradFill flip="none" rotWithShape="1">
                      <a:gsLst>
                        <a:gs pos="63000">
                          <a:srgbClr val="FF2D2D"/>
                        </a:gs>
                        <a:gs pos="0">
                          <a:srgbClr val="C30000"/>
                        </a:gs>
                        <a:gs pos="92000">
                          <a:srgbClr val="FF2D2D"/>
                        </a:gs>
                        <a:gs pos="100000">
                          <a:srgbClr val="C30000"/>
                        </a:gs>
                      </a:gsLst>
                      <a:lin ang="16200000" scaled="1"/>
                      <a:tileRect/>
                    </a:gra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endParaRPr lang="zh-CN" altLang="en-US"/>
                    </a:p>
                  </p:txBody>
                </p:sp>
                <p:grpSp>
                  <p:nvGrpSpPr>
                    <p:cNvPr id="87" name="组合 86"/>
                    <p:cNvGrpSpPr/>
                    <p:nvPr/>
                  </p:nvGrpSpPr>
                  <p:grpSpPr>
                    <a:xfrm flipV="1">
                      <a:off x="2199816" y="4262299"/>
                      <a:ext cx="1416919" cy="381266"/>
                      <a:chOff x="2186537" y="2089918"/>
                      <a:chExt cx="1416919" cy="381266"/>
                    </a:xfrm>
                  </p:grpSpPr>
                  <p:sp>
                    <p:nvSpPr>
                      <p:cNvPr id="88" name="燕尾形箭头 38"/>
                      <p:cNvSpPr/>
                      <p:nvPr/>
                    </p:nvSpPr>
                    <p:spPr>
                      <a:xfrm flipH="1">
                        <a:off x="2186537" y="2105398"/>
                        <a:ext cx="1416919" cy="365786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416919" h="365786">
                            <a:moveTo>
                              <a:pt x="61952" y="180462"/>
                            </a:moveTo>
                            <a:lnTo>
                              <a:pt x="0" y="180462"/>
                            </a:lnTo>
                            <a:lnTo>
                              <a:pt x="13713" y="194175"/>
                            </a:lnTo>
                            <a:close/>
                            <a:moveTo>
                              <a:pt x="1055995" y="0"/>
                            </a:moveTo>
                            <a:lnTo>
                              <a:pt x="1055995" y="180462"/>
                            </a:lnTo>
                            <a:lnTo>
                              <a:pt x="693111" y="180462"/>
                            </a:lnTo>
                            <a:cubicBezTo>
                              <a:pt x="738538" y="185673"/>
                              <a:pt x="784824" y="192817"/>
                              <a:pt x="831798" y="201077"/>
                            </a:cubicBezTo>
                            <a:cubicBezTo>
                              <a:pt x="1059222" y="241068"/>
                              <a:pt x="1262570" y="300145"/>
                              <a:pt x="1412058" y="365786"/>
                            </a:cubicBezTo>
                            <a:lnTo>
                              <a:pt x="1416919" y="360925"/>
                            </a:lnTo>
                            <a:close/>
                          </a:path>
                        </a:pathLst>
                      </a:custGeom>
                      <a:gradFill flip="none" rotWithShape="1">
                        <a:gsLst>
                          <a:gs pos="97000">
                            <a:schemeClr val="bg1">
                              <a:lumMod val="95000"/>
                              <a:alpha val="7000"/>
                            </a:schemeClr>
                          </a:gs>
                          <a:gs pos="0">
                            <a:schemeClr val="bg1">
                              <a:alpha val="28000"/>
                            </a:schemeClr>
                          </a:gs>
                        </a:gsLst>
                        <a:lin ang="10800000" scaled="1"/>
                        <a:tileRect/>
                      </a:gradFill>
                      <a:ln>
                        <a:noFill/>
                      </a:ln>
                    </p:spPr>
                    <p:txBody>
                      <a:bodyPr vert="horz" wrap="square" lIns="91440" tIns="45720" rIns="91440" bIns="45720" numCol="1" anchor="t" anchorCtr="0" compatLnSpc="1"/>
                      <a:lstStyle/>
                      <a:p>
                        <a:endParaRPr lang="zh-CN" alt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89" name="燕尾形箭头 38"/>
                      <p:cNvSpPr/>
                      <p:nvPr/>
                    </p:nvSpPr>
                    <p:spPr>
                      <a:xfrm flipH="1">
                        <a:off x="2316066" y="2089918"/>
                        <a:ext cx="1287390" cy="264846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287390" h="264846">
                            <a:moveTo>
                              <a:pt x="1055995" y="0"/>
                            </a:moveTo>
                            <a:lnTo>
                              <a:pt x="1055995" y="180462"/>
                            </a:lnTo>
                            <a:lnTo>
                              <a:pt x="0" y="180462"/>
                            </a:lnTo>
                            <a:lnTo>
                              <a:pt x="13725" y="194187"/>
                            </a:lnTo>
                            <a:cubicBezTo>
                              <a:pt x="169185" y="196059"/>
                              <a:pt x="349804" y="218157"/>
                              <a:pt x="539210" y="261292"/>
                            </a:cubicBezTo>
                            <a:lnTo>
                              <a:pt x="552544" y="264846"/>
                            </a:lnTo>
                            <a:cubicBezTo>
                              <a:pt x="630858" y="252956"/>
                              <a:pt x="713665" y="243958"/>
                              <a:pt x="799378" y="237354"/>
                            </a:cubicBezTo>
                            <a:cubicBezTo>
                              <a:pt x="977357" y="223640"/>
                              <a:pt x="1144536" y="222044"/>
                              <a:pt x="1287390" y="231395"/>
                            </a:cubicBezTo>
                            <a:close/>
                          </a:path>
                        </a:pathLst>
                      </a:custGeom>
                      <a:gradFill flip="none" rotWithShape="1">
                        <a:gsLst>
                          <a:gs pos="97000">
                            <a:schemeClr val="bg1">
                              <a:lumMod val="95000"/>
                              <a:alpha val="7000"/>
                            </a:schemeClr>
                          </a:gs>
                          <a:gs pos="0">
                            <a:schemeClr val="bg1">
                              <a:alpha val="28000"/>
                            </a:schemeClr>
                          </a:gs>
                        </a:gsLst>
                        <a:lin ang="10800000" scaled="1"/>
                        <a:tileRect/>
                      </a:gradFill>
                      <a:ln>
                        <a:noFill/>
                      </a:ln>
                    </p:spPr>
                    <p:txBody>
                      <a:bodyPr vert="horz" wrap="square" lIns="91440" tIns="45720" rIns="91440" bIns="45720" numCol="1" anchor="t" anchorCtr="0" compatLnSpc="1"/>
                      <a:lstStyle/>
                      <a:p>
                        <a:endParaRPr lang="zh-CN" altLang="en-US"/>
                      </a:p>
                    </p:txBody>
                  </p:sp>
                </p:grpSp>
              </p:grpSp>
              <p:grpSp>
                <p:nvGrpSpPr>
                  <p:cNvPr id="81" name="组合 80"/>
                  <p:cNvGrpSpPr/>
                  <p:nvPr/>
                </p:nvGrpSpPr>
                <p:grpSpPr>
                  <a:xfrm flipH="1">
                    <a:off x="2284796" y="3815918"/>
                    <a:ext cx="1423335" cy="562801"/>
                    <a:chOff x="2193400" y="4080764"/>
                    <a:chExt cx="1423335" cy="562801"/>
                  </a:xfrm>
                </p:grpSpPr>
                <p:sp>
                  <p:nvSpPr>
                    <p:cNvPr id="82" name="燕尾形箭头 38"/>
                    <p:cNvSpPr/>
                    <p:nvPr/>
                  </p:nvSpPr>
                  <p:spPr>
                    <a:xfrm flipH="1" flipV="1">
                      <a:off x="2193400" y="4080764"/>
                      <a:ext cx="1416919" cy="53719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16919" h="537190">
                          <a:moveTo>
                            <a:pt x="1055995" y="0"/>
                          </a:moveTo>
                          <a:lnTo>
                            <a:pt x="1055995" y="180462"/>
                          </a:lnTo>
                          <a:lnTo>
                            <a:pt x="0" y="180462"/>
                          </a:lnTo>
                          <a:lnTo>
                            <a:pt x="13725" y="194187"/>
                          </a:lnTo>
                          <a:cubicBezTo>
                            <a:pt x="169185" y="196059"/>
                            <a:pt x="349804" y="218157"/>
                            <a:pt x="539210" y="261292"/>
                          </a:cubicBezTo>
                          <a:cubicBezTo>
                            <a:pt x="830423" y="327612"/>
                            <a:pt x="1081379" y="429763"/>
                            <a:pt x="1240654" y="537190"/>
                          </a:cubicBezTo>
                          <a:lnTo>
                            <a:pt x="1416919" y="360925"/>
                          </a:lnTo>
                          <a:close/>
                        </a:path>
                      </a:pathLst>
                    </a:custGeom>
                    <a:gradFill flip="none" rotWithShape="1">
                      <a:gsLst>
                        <a:gs pos="63000">
                          <a:srgbClr val="FF2D2D"/>
                        </a:gs>
                        <a:gs pos="0">
                          <a:srgbClr val="C30000"/>
                        </a:gs>
                        <a:gs pos="92000">
                          <a:srgbClr val="FF2D2D"/>
                        </a:gs>
                        <a:gs pos="100000">
                          <a:srgbClr val="C30000"/>
                        </a:gs>
                      </a:gsLst>
                      <a:lin ang="16200000" scaled="1"/>
                      <a:tileRect/>
                    </a:gra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endParaRPr lang="zh-CN" altLang="en-US"/>
                    </a:p>
                  </p:txBody>
                </p:sp>
                <p:grpSp>
                  <p:nvGrpSpPr>
                    <p:cNvPr id="83" name="组合 82"/>
                    <p:cNvGrpSpPr/>
                    <p:nvPr/>
                  </p:nvGrpSpPr>
                  <p:grpSpPr>
                    <a:xfrm flipV="1">
                      <a:off x="2199816" y="4262299"/>
                      <a:ext cx="1416919" cy="381266"/>
                      <a:chOff x="2186537" y="2089918"/>
                      <a:chExt cx="1416919" cy="381266"/>
                    </a:xfrm>
                  </p:grpSpPr>
                  <p:sp>
                    <p:nvSpPr>
                      <p:cNvPr id="84" name="燕尾形箭头 38"/>
                      <p:cNvSpPr/>
                      <p:nvPr/>
                    </p:nvSpPr>
                    <p:spPr>
                      <a:xfrm flipH="1">
                        <a:off x="2186537" y="2105398"/>
                        <a:ext cx="1416919" cy="365786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416919" h="365786">
                            <a:moveTo>
                              <a:pt x="61952" y="180462"/>
                            </a:moveTo>
                            <a:lnTo>
                              <a:pt x="0" y="180462"/>
                            </a:lnTo>
                            <a:lnTo>
                              <a:pt x="13713" y="194175"/>
                            </a:lnTo>
                            <a:close/>
                            <a:moveTo>
                              <a:pt x="1055995" y="0"/>
                            </a:moveTo>
                            <a:lnTo>
                              <a:pt x="1055995" y="180462"/>
                            </a:lnTo>
                            <a:lnTo>
                              <a:pt x="693111" y="180462"/>
                            </a:lnTo>
                            <a:cubicBezTo>
                              <a:pt x="738538" y="185673"/>
                              <a:pt x="784824" y="192817"/>
                              <a:pt x="831798" y="201077"/>
                            </a:cubicBezTo>
                            <a:cubicBezTo>
                              <a:pt x="1059222" y="241068"/>
                              <a:pt x="1262570" y="300145"/>
                              <a:pt x="1412058" y="365786"/>
                            </a:cubicBezTo>
                            <a:lnTo>
                              <a:pt x="1416919" y="360925"/>
                            </a:lnTo>
                            <a:close/>
                          </a:path>
                        </a:pathLst>
                      </a:custGeom>
                      <a:gradFill flip="none" rotWithShape="1">
                        <a:gsLst>
                          <a:gs pos="97000">
                            <a:schemeClr val="bg1">
                              <a:lumMod val="95000"/>
                              <a:alpha val="7000"/>
                            </a:schemeClr>
                          </a:gs>
                          <a:gs pos="0">
                            <a:schemeClr val="bg1">
                              <a:alpha val="28000"/>
                            </a:schemeClr>
                          </a:gs>
                        </a:gsLst>
                        <a:lin ang="10800000" scaled="1"/>
                        <a:tileRect/>
                      </a:gradFill>
                      <a:ln>
                        <a:noFill/>
                      </a:ln>
                    </p:spPr>
                    <p:txBody>
                      <a:bodyPr vert="horz" wrap="square" lIns="91440" tIns="45720" rIns="91440" bIns="45720" numCol="1" anchor="t" anchorCtr="0" compatLnSpc="1"/>
                      <a:lstStyle/>
                      <a:p>
                        <a:endParaRPr lang="zh-CN" alt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85" name="燕尾形箭头 38"/>
                      <p:cNvSpPr/>
                      <p:nvPr/>
                    </p:nvSpPr>
                    <p:spPr>
                      <a:xfrm flipH="1">
                        <a:off x="2316066" y="2089918"/>
                        <a:ext cx="1287390" cy="264846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287390" h="264846">
                            <a:moveTo>
                              <a:pt x="1055995" y="0"/>
                            </a:moveTo>
                            <a:lnTo>
                              <a:pt x="1055995" y="180462"/>
                            </a:lnTo>
                            <a:lnTo>
                              <a:pt x="0" y="180462"/>
                            </a:lnTo>
                            <a:lnTo>
                              <a:pt x="13725" y="194187"/>
                            </a:lnTo>
                            <a:cubicBezTo>
                              <a:pt x="169185" y="196059"/>
                              <a:pt x="349804" y="218157"/>
                              <a:pt x="539210" y="261292"/>
                            </a:cubicBezTo>
                            <a:lnTo>
                              <a:pt x="552544" y="264846"/>
                            </a:lnTo>
                            <a:cubicBezTo>
                              <a:pt x="630858" y="252956"/>
                              <a:pt x="713665" y="243958"/>
                              <a:pt x="799378" y="237354"/>
                            </a:cubicBezTo>
                            <a:cubicBezTo>
                              <a:pt x="977357" y="223640"/>
                              <a:pt x="1144536" y="222044"/>
                              <a:pt x="1287390" y="231395"/>
                            </a:cubicBezTo>
                            <a:close/>
                          </a:path>
                        </a:pathLst>
                      </a:custGeom>
                      <a:gradFill flip="none" rotWithShape="1">
                        <a:gsLst>
                          <a:gs pos="97000">
                            <a:schemeClr val="bg1">
                              <a:lumMod val="95000"/>
                              <a:alpha val="7000"/>
                            </a:schemeClr>
                          </a:gs>
                          <a:gs pos="0">
                            <a:schemeClr val="bg1">
                              <a:alpha val="28000"/>
                            </a:schemeClr>
                          </a:gs>
                        </a:gsLst>
                        <a:lin ang="10800000" scaled="1"/>
                        <a:tileRect/>
                      </a:gradFill>
                      <a:ln>
                        <a:noFill/>
                      </a:ln>
                    </p:spPr>
                    <p:txBody>
                      <a:bodyPr vert="horz" wrap="square" lIns="91440" tIns="45720" rIns="91440" bIns="45720" numCol="1" anchor="t" anchorCtr="0" compatLnSpc="1"/>
                      <a:lstStyle/>
                      <a:p>
                        <a:endParaRPr lang="zh-CN" altLang="en-US"/>
                      </a:p>
                    </p:txBody>
                  </p:sp>
                </p:grpSp>
              </p:grpSp>
            </p:grpSp>
          </p:grpSp>
          <p:sp>
            <p:nvSpPr>
              <p:cNvPr id="72" name="椭圆 71"/>
              <p:cNvSpPr/>
              <p:nvPr/>
            </p:nvSpPr>
            <p:spPr>
              <a:xfrm>
                <a:off x="7151431" y="3363447"/>
                <a:ext cx="137246" cy="142739"/>
              </a:xfrm>
              <a:prstGeom prst="ellipse">
                <a:avLst/>
              </a:prstGeom>
              <a:gradFill flip="none" rotWithShape="1">
                <a:gsLst>
                  <a:gs pos="0">
                    <a:srgbClr val="FF2D2D"/>
                  </a:gs>
                  <a:gs pos="100000">
                    <a:srgbClr val="C30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4" name="椭圆 93"/>
              <p:cNvSpPr/>
              <p:nvPr/>
            </p:nvSpPr>
            <p:spPr>
              <a:xfrm>
                <a:off x="7153920" y="3363447"/>
                <a:ext cx="137246" cy="142739"/>
              </a:xfrm>
              <a:prstGeom prst="ellipse">
                <a:avLst/>
              </a:prstGeom>
              <a:gradFill flip="none" rotWithShape="1">
                <a:gsLst>
                  <a:gs pos="97000">
                    <a:schemeClr val="bg1">
                      <a:lumMod val="95000"/>
                      <a:alpha val="0"/>
                    </a:schemeClr>
                  </a:gs>
                  <a:gs pos="0">
                    <a:schemeClr val="bg1">
                      <a:alpha val="28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95" name="组合 94"/>
            <p:cNvGrpSpPr/>
            <p:nvPr/>
          </p:nvGrpSpPr>
          <p:grpSpPr>
            <a:xfrm>
              <a:off x="10492" y="5301"/>
              <a:ext cx="2924" cy="2157"/>
              <a:chOff x="3676325" y="3366579"/>
              <a:chExt cx="1856318" cy="1369575"/>
            </a:xfrm>
          </p:grpSpPr>
          <p:grpSp>
            <p:nvGrpSpPr>
              <p:cNvPr id="96" name="组合 95"/>
              <p:cNvGrpSpPr/>
              <p:nvPr/>
            </p:nvGrpSpPr>
            <p:grpSpPr>
              <a:xfrm>
                <a:off x="3676325" y="3547588"/>
                <a:ext cx="1856318" cy="1188566"/>
                <a:chOff x="893539" y="1918837"/>
                <a:chExt cx="3097697" cy="1983399"/>
              </a:xfrm>
            </p:grpSpPr>
            <p:grpSp>
              <p:nvGrpSpPr>
                <p:cNvPr id="99" name="组合 98"/>
                <p:cNvGrpSpPr/>
                <p:nvPr/>
              </p:nvGrpSpPr>
              <p:grpSpPr>
                <a:xfrm>
                  <a:off x="893539" y="1918837"/>
                  <a:ext cx="2805544" cy="549279"/>
                  <a:chOff x="904556" y="1918837"/>
                  <a:chExt cx="2805544" cy="549279"/>
                </a:xfrm>
              </p:grpSpPr>
              <p:grpSp>
                <p:nvGrpSpPr>
                  <p:cNvPr id="103" name="组合 102"/>
                  <p:cNvGrpSpPr/>
                  <p:nvPr/>
                </p:nvGrpSpPr>
                <p:grpSpPr>
                  <a:xfrm>
                    <a:off x="904556" y="1918837"/>
                    <a:ext cx="1417646" cy="549279"/>
                    <a:chOff x="2192673" y="2086850"/>
                    <a:chExt cx="1417646" cy="549279"/>
                  </a:xfrm>
                </p:grpSpPr>
                <p:sp>
                  <p:nvSpPr>
                    <p:cNvPr id="109" name="燕尾形箭头 38"/>
                    <p:cNvSpPr/>
                    <p:nvPr/>
                  </p:nvSpPr>
                  <p:spPr>
                    <a:xfrm flipH="1">
                      <a:off x="2193400" y="2098939"/>
                      <a:ext cx="1416919" cy="53719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16919" h="537190">
                          <a:moveTo>
                            <a:pt x="1055995" y="0"/>
                          </a:moveTo>
                          <a:lnTo>
                            <a:pt x="1055995" y="180462"/>
                          </a:lnTo>
                          <a:lnTo>
                            <a:pt x="0" y="180462"/>
                          </a:lnTo>
                          <a:lnTo>
                            <a:pt x="13725" y="194187"/>
                          </a:lnTo>
                          <a:cubicBezTo>
                            <a:pt x="169185" y="196059"/>
                            <a:pt x="349804" y="218157"/>
                            <a:pt x="539210" y="261292"/>
                          </a:cubicBezTo>
                          <a:cubicBezTo>
                            <a:pt x="830423" y="327612"/>
                            <a:pt x="1081379" y="429763"/>
                            <a:pt x="1240654" y="537190"/>
                          </a:cubicBezTo>
                          <a:lnTo>
                            <a:pt x="1416919" y="360925"/>
                          </a:lnTo>
                          <a:close/>
                        </a:path>
                      </a:pathLst>
                    </a:custGeom>
                    <a:gradFill flip="none" rotWithShape="1">
                      <a:gsLst>
                        <a:gs pos="63000">
                          <a:srgbClr val="00AF50"/>
                        </a:gs>
                        <a:gs pos="0">
                          <a:srgbClr val="006900"/>
                        </a:gs>
                        <a:gs pos="92000">
                          <a:srgbClr val="00C057"/>
                        </a:gs>
                      </a:gsLst>
                      <a:lin ang="10800000" scaled="1"/>
                      <a:tileRect/>
                    </a:gra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endParaRPr lang="zh-CN" alt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grpSp>
                  <p:nvGrpSpPr>
                    <p:cNvPr id="110" name="组合 109"/>
                    <p:cNvGrpSpPr/>
                    <p:nvPr/>
                  </p:nvGrpSpPr>
                  <p:grpSpPr>
                    <a:xfrm>
                      <a:off x="2192673" y="2086850"/>
                      <a:ext cx="1416919" cy="381266"/>
                      <a:chOff x="2186537" y="2089918"/>
                      <a:chExt cx="1416919" cy="381266"/>
                    </a:xfrm>
                  </p:grpSpPr>
                  <p:sp>
                    <p:nvSpPr>
                      <p:cNvPr id="111" name="燕尾形箭头 38"/>
                      <p:cNvSpPr/>
                      <p:nvPr/>
                    </p:nvSpPr>
                    <p:spPr>
                      <a:xfrm flipH="1">
                        <a:off x="2186537" y="2105398"/>
                        <a:ext cx="1416919" cy="365786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416919" h="365786">
                            <a:moveTo>
                              <a:pt x="61952" y="180462"/>
                            </a:moveTo>
                            <a:lnTo>
                              <a:pt x="0" y="180462"/>
                            </a:lnTo>
                            <a:lnTo>
                              <a:pt x="13713" y="194175"/>
                            </a:lnTo>
                            <a:close/>
                            <a:moveTo>
                              <a:pt x="1055995" y="0"/>
                            </a:moveTo>
                            <a:lnTo>
                              <a:pt x="1055995" y="180462"/>
                            </a:lnTo>
                            <a:lnTo>
                              <a:pt x="693111" y="180462"/>
                            </a:lnTo>
                            <a:cubicBezTo>
                              <a:pt x="738538" y="185673"/>
                              <a:pt x="784824" y="192817"/>
                              <a:pt x="831798" y="201077"/>
                            </a:cubicBezTo>
                            <a:cubicBezTo>
                              <a:pt x="1059222" y="241068"/>
                              <a:pt x="1262570" y="300145"/>
                              <a:pt x="1412058" y="365786"/>
                            </a:cubicBezTo>
                            <a:lnTo>
                              <a:pt x="1416919" y="360925"/>
                            </a:lnTo>
                            <a:close/>
                          </a:path>
                        </a:pathLst>
                      </a:custGeom>
                      <a:gradFill flip="none" rotWithShape="1">
                        <a:gsLst>
                          <a:gs pos="97000">
                            <a:schemeClr val="bg1">
                              <a:lumMod val="95000"/>
                              <a:alpha val="7000"/>
                            </a:schemeClr>
                          </a:gs>
                          <a:gs pos="0">
                            <a:schemeClr val="bg1">
                              <a:alpha val="28000"/>
                            </a:schemeClr>
                          </a:gs>
                        </a:gsLst>
                        <a:lin ang="10800000" scaled="1"/>
                        <a:tileRect/>
                      </a:gradFill>
                      <a:ln>
                        <a:noFill/>
                      </a:ln>
                    </p:spPr>
                    <p:txBody>
                      <a:bodyPr vert="horz" wrap="square" lIns="91440" tIns="45720" rIns="91440" bIns="45720" numCol="1" anchor="t" anchorCtr="0" compatLnSpc="1"/>
                      <a:lstStyle/>
                      <a:p>
                        <a:endParaRPr lang="zh-CN" alt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112" name="燕尾形箭头 38"/>
                      <p:cNvSpPr/>
                      <p:nvPr/>
                    </p:nvSpPr>
                    <p:spPr>
                      <a:xfrm flipH="1">
                        <a:off x="2316066" y="2089918"/>
                        <a:ext cx="1287390" cy="264846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287390" h="264846">
                            <a:moveTo>
                              <a:pt x="1055995" y="0"/>
                            </a:moveTo>
                            <a:lnTo>
                              <a:pt x="1055995" y="180462"/>
                            </a:lnTo>
                            <a:lnTo>
                              <a:pt x="0" y="180462"/>
                            </a:lnTo>
                            <a:lnTo>
                              <a:pt x="13725" y="194187"/>
                            </a:lnTo>
                            <a:cubicBezTo>
                              <a:pt x="169185" y="196059"/>
                              <a:pt x="349804" y="218157"/>
                              <a:pt x="539210" y="261292"/>
                            </a:cubicBezTo>
                            <a:lnTo>
                              <a:pt x="552544" y="264846"/>
                            </a:lnTo>
                            <a:cubicBezTo>
                              <a:pt x="630858" y="252956"/>
                              <a:pt x="713665" y="243958"/>
                              <a:pt x="799378" y="237354"/>
                            </a:cubicBezTo>
                            <a:cubicBezTo>
                              <a:pt x="977357" y="223640"/>
                              <a:pt x="1144536" y="222044"/>
                              <a:pt x="1287390" y="231395"/>
                            </a:cubicBezTo>
                            <a:close/>
                          </a:path>
                        </a:pathLst>
                      </a:custGeom>
                      <a:gradFill flip="none" rotWithShape="1">
                        <a:gsLst>
                          <a:gs pos="97000">
                            <a:schemeClr val="bg1">
                              <a:lumMod val="95000"/>
                              <a:alpha val="7000"/>
                            </a:schemeClr>
                          </a:gs>
                          <a:gs pos="0">
                            <a:schemeClr val="bg1">
                              <a:alpha val="28000"/>
                            </a:schemeClr>
                          </a:gs>
                        </a:gsLst>
                        <a:lin ang="10800000" scaled="1"/>
                        <a:tileRect/>
                      </a:gradFill>
                      <a:ln>
                        <a:noFill/>
                      </a:ln>
                    </p:spPr>
                    <p:txBody>
                      <a:bodyPr vert="horz" wrap="square" lIns="91440" tIns="45720" rIns="91440" bIns="45720" numCol="1" anchor="t" anchorCtr="0" compatLnSpc="1"/>
                      <a:lstStyle/>
                      <a:p>
                        <a:endParaRPr lang="zh-CN" altLang="en-US"/>
                      </a:p>
                    </p:txBody>
                  </p:sp>
                </p:grpSp>
              </p:grpSp>
              <p:grpSp>
                <p:nvGrpSpPr>
                  <p:cNvPr id="104" name="组合 103"/>
                  <p:cNvGrpSpPr/>
                  <p:nvPr/>
                </p:nvGrpSpPr>
                <p:grpSpPr>
                  <a:xfrm flipH="1">
                    <a:off x="2292454" y="1918837"/>
                    <a:ext cx="1417646" cy="549279"/>
                    <a:chOff x="2192673" y="2086850"/>
                    <a:chExt cx="1417646" cy="549279"/>
                  </a:xfrm>
                </p:grpSpPr>
                <p:sp>
                  <p:nvSpPr>
                    <p:cNvPr id="105" name="燕尾形箭头 38"/>
                    <p:cNvSpPr/>
                    <p:nvPr/>
                  </p:nvSpPr>
                  <p:spPr>
                    <a:xfrm flipH="1">
                      <a:off x="2193400" y="2098939"/>
                      <a:ext cx="1416919" cy="53719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16919" h="537190">
                          <a:moveTo>
                            <a:pt x="1055995" y="0"/>
                          </a:moveTo>
                          <a:lnTo>
                            <a:pt x="1055995" y="180462"/>
                          </a:lnTo>
                          <a:lnTo>
                            <a:pt x="0" y="180462"/>
                          </a:lnTo>
                          <a:lnTo>
                            <a:pt x="13725" y="194187"/>
                          </a:lnTo>
                          <a:cubicBezTo>
                            <a:pt x="169185" y="196059"/>
                            <a:pt x="349804" y="218157"/>
                            <a:pt x="539210" y="261292"/>
                          </a:cubicBezTo>
                          <a:cubicBezTo>
                            <a:pt x="830423" y="327612"/>
                            <a:pt x="1081379" y="429763"/>
                            <a:pt x="1240654" y="537190"/>
                          </a:cubicBezTo>
                          <a:lnTo>
                            <a:pt x="1416919" y="360925"/>
                          </a:lnTo>
                          <a:close/>
                        </a:path>
                      </a:pathLst>
                    </a:custGeom>
                    <a:gradFill flip="none" rotWithShape="1">
                      <a:gsLst>
                        <a:gs pos="63000">
                          <a:srgbClr val="00AF50"/>
                        </a:gs>
                        <a:gs pos="0">
                          <a:srgbClr val="006900"/>
                        </a:gs>
                        <a:gs pos="92000">
                          <a:srgbClr val="00C057"/>
                        </a:gs>
                      </a:gsLst>
                      <a:lin ang="10800000" scaled="1"/>
                      <a:tileRect/>
                    </a:gra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endParaRPr lang="zh-CN" altLang="en-US"/>
                    </a:p>
                  </p:txBody>
                </p:sp>
                <p:grpSp>
                  <p:nvGrpSpPr>
                    <p:cNvPr id="106" name="组合 105"/>
                    <p:cNvGrpSpPr/>
                    <p:nvPr/>
                  </p:nvGrpSpPr>
                  <p:grpSpPr>
                    <a:xfrm>
                      <a:off x="2192673" y="2086850"/>
                      <a:ext cx="1416919" cy="381266"/>
                      <a:chOff x="2186537" y="2089918"/>
                      <a:chExt cx="1416919" cy="381266"/>
                    </a:xfrm>
                  </p:grpSpPr>
                  <p:sp>
                    <p:nvSpPr>
                      <p:cNvPr id="107" name="燕尾形箭头 38"/>
                      <p:cNvSpPr/>
                      <p:nvPr/>
                    </p:nvSpPr>
                    <p:spPr>
                      <a:xfrm flipH="1">
                        <a:off x="2186537" y="2105398"/>
                        <a:ext cx="1416919" cy="365786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416919" h="365786">
                            <a:moveTo>
                              <a:pt x="61952" y="180462"/>
                            </a:moveTo>
                            <a:lnTo>
                              <a:pt x="0" y="180462"/>
                            </a:lnTo>
                            <a:lnTo>
                              <a:pt x="13713" y="194175"/>
                            </a:lnTo>
                            <a:close/>
                            <a:moveTo>
                              <a:pt x="1055995" y="0"/>
                            </a:moveTo>
                            <a:lnTo>
                              <a:pt x="1055995" y="180462"/>
                            </a:lnTo>
                            <a:lnTo>
                              <a:pt x="693111" y="180462"/>
                            </a:lnTo>
                            <a:cubicBezTo>
                              <a:pt x="738538" y="185673"/>
                              <a:pt x="784824" y="192817"/>
                              <a:pt x="831798" y="201077"/>
                            </a:cubicBezTo>
                            <a:cubicBezTo>
                              <a:pt x="1059222" y="241068"/>
                              <a:pt x="1262570" y="300145"/>
                              <a:pt x="1412058" y="365786"/>
                            </a:cubicBezTo>
                            <a:lnTo>
                              <a:pt x="1416919" y="360925"/>
                            </a:lnTo>
                            <a:close/>
                          </a:path>
                        </a:pathLst>
                      </a:custGeom>
                      <a:gradFill flip="none" rotWithShape="1">
                        <a:gsLst>
                          <a:gs pos="97000">
                            <a:schemeClr val="bg1">
                              <a:lumMod val="95000"/>
                              <a:alpha val="7000"/>
                            </a:schemeClr>
                          </a:gs>
                          <a:gs pos="0">
                            <a:schemeClr val="bg1">
                              <a:alpha val="28000"/>
                            </a:schemeClr>
                          </a:gs>
                        </a:gsLst>
                        <a:lin ang="10800000" scaled="1"/>
                        <a:tileRect/>
                      </a:gradFill>
                      <a:ln>
                        <a:noFill/>
                      </a:ln>
                    </p:spPr>
                    <p:txBody>
                      <a:bodyPr vert="horz" wrap="square" lIns="91440" tIns="45720" rIns="91440" bIns="45720" numCol="1" anchor="t" anchorCtr="0" compatLnSpc="1"/>
                      <a:lstStyle/>
                      <a:p>
                        <a:endParaRPr lang="zh-CN" alt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108" name="燕尾形箭头 38"/>
                      <p:cNvSpPr/>
                      <p:nvPr/>
                    </p:nvSpPr>
                    <p:spPr>
                      <a:xfrm flipH="1">
                        <a:off x="2316066" y="2089918"/>
                        <a:ext cx="1287390" cy="264846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287390" h="264846">
                            <a:moveTo>
                              <a:pt x="1055995" y="0"/>
                            </a:moveTo>
                            <a:lnTo>
                              <a:pt x="1055995" y="180462"/>
                            </a:lnTo>
                            <a:lnTo>
                              <a:pt x="0" y="180462"/>
                            </a:lnTo>
                            <a:lnTo>
                              <a:pt x="13725" y="194187"/>
                            </a:lnTo>
                            <a:cubicBezTo>
                              <a:pt x="169185" y="196059"/>
                              <a:pt x="349804" y="218157"/>
                              <a:pt x="539210" y="261292"/>
                            </a:cubicBezTo>
                            <a:lnTo>
                              <a:pt x="552544" y="264846"/>
                            </a:lnTo>
                            <a:cubicBezTo>
                              <a:pt x="630858" y="252956"/>
                              <a:pt x="713665" y="243958"/>
                              <a:pt x="799378" y="237354"/>
                            </a:cubicBezTo>
                            <a:cubicBezTo>
                              <a:pt x="977357" y="223640"/>
                              <a:pt x="1144536" y="222044"/>
                              <a:pt x="1287390" y="231395"/>
                            </a:cubicBezTo>
                            <a:close/>
                          </a:path>
                        </a:pathLst>
                      </a:custGeom>
                      <a:gradFill flip="none" rotWithShape="1">
                        <a:gsLst>
                          <a:gs pos="97000">
                            <a:schemeClr val="bg1">
                              <a:lumMod val="95000"/>
                              <a:alpha val="7000"/>
                            </a:schemeClr>
                          </a:gs>
                          <a:gs pos="0">
                            <a:schemeClr val="bg1">
                              <a:alpha val="28000"/>
                            </a:schemeClr>
                          </a:gs>
                        </a:gsLst>
                        <a:lin ang="10800000" scaled="1"/>
                        <a:tileRect/>
                      </a:gradFill>
                      <a:ln>
                        <a:noFill/>
                      </a:ln>
                    </p:spPr>
                    <p:txBody>
                      <a:bodyPr vert="horz" wrap="square" lIns="91440" tIns="45720" rIns="91440" bIns="45720" numCol="1" anchor="t" anchorCtr="0" compatLnSpc="1"/>
                      <a:lstStyle/>
                      <a:p>
                        <a:endParaRPr lang="zh-CN" altLang="en-US"/>
                      </a:p>
                    </p:txBody>
                  </p:sp>
                </p:grpSp>
              </p:grpSp>
            </p:grpSp>
            <p:sp>
              <p:nvSpPr>
                <p:cNvPr id="102" name="矩形 101"/>
                <p:cNvSpPr/>
                <p:nvPr/>
              </p:nvSpPr>
              <p:spPr>
                <a:xfrm>
                  <a:off x="893539" y="2424467"/>
                  <a:ext cx="3097697" cy="147776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20000"/>
                    </a:lnSpc>
                    <a:buClr>
                      <a:srgbClr val="0070C0"/>
                    </a:buClr>
                  </a:pPr>
                  <a:r>
                    <a:rPr lang="en-US" altLang="zh-CN" sz="1600" b="1" dirty="0" smtClean="0">
                      <a:solidFill>
                        <a:schemeClr val="tx1"/>
                      </a:solidFill>
                      <a:latin typeface="黑体" panose="02010609060101010101" charset="-122"/>
                      <a:ea typeface="黑体" panose="02010609060101010101" charset="-122"/>
                    </a:rPr>
                    <a:t>1.</a:t>
                  </a:r>
                  <a:r>
                    <a:rPr lang="zh-CN" altLang="en-US" sz="1600" b="1" dirty="0" smtClean="0">
                      <a:solidFill>
                        <a:schemeClr val="tx1"/>
                      </a:solidFill>
                      <a:latin typeface="黑体" panose="02010609060101010101" charset="-122"/>
                      <a:ea typeface="黑体" panose="02010609060101010101" charset="-122"/>
                    </a:rPr>
                    <a:t>打造长春光华学院养成教育品牌</a:t>
                  </a:r>
                  <a:endParaRPr lang="zh-CN" altLang="en-US" sz="1600" b="1" dirty="0" smtClean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</a:endParaRPr>
                </a:p>
                <a:p>
                  <a:pPr algn="just">
                    <a:lnSpc>
                      <a:spcPct val="120000"/>
                    </a:lnSpc>
                    <a:buClr>
                      <a:srgbClr val="0070C0"/>
                    </a:buClr>
                  </a:pPr>
                  <a:r>
                    <a:rPr lang="en-US" altLang="zh-CN" sz="1600" b="1" dirty="0" smtClean="0">
                      <a:solidFill>
                        <a:schemeClr val="tx1"/>
                      </a:solidFill>
                      <a:latin typeface="黑体" panose="02010609060101010101" charset="-122"/>
                      <a:ea typeface="黑体" panose="02010609060101010101" charset="-122"/>
                    </a:rPr>
                    <a:t>2.</a:t>
                  </a:r>
                  <a:r>
                    <a:rPr lang="zh-CN" altLang="en-US" sz="1600" b="1" dirty="0" smtClean="0">
                      <a:solidFill>
                        <a:schemeClr val="tx1"/>
                      </a:solidFill>
                      <a:latin typeface="黑体" panose="02010609060101010101" charset="-122"/>
                      <a:ea typeface="黑体" panose="02010609060101010101" charset="-122"/>
                    </a:rPr>
                    <a:t>学生自觉养成良好习惯</a:t>
                  </a:r>
                  <a:endParaRPr lang="zh-CN" altLang="en-US" sz="1600" b="1" dirty="0" smtClean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</a:endParaRPr>
                </a:p>
                <a:p>
                  <a:pPr algn="just">
                    <a:lnSpc>
                      <a:spcPct val="120000"/>
                    </a:lnSpc>
                    <a:buClr>
                      <a:srgbClr val="0070C0"/>
                    </a:buClr>
                  </a:pPr>
                  <a:endParaRPr lang="zh-CN" altLang="en-US" sz="1600" b="1" dirty="0" smtClean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</a:endParaRPr>
                </a:p>
              </p:txBody>
            </p:sp>
          </p:grpSp>
          <p:sp>
            <p:nvSpPr>
              <p:cNvPr id="97" name="椭圆 96"/>
              <p:cNvSpPr/>
              <p:nvPr/>
            </p:nvSpPr>
            <p:spPr>
              <a:xfrm>
                <a:off x="4447203" y="3366579"/>
                <a:ext cx="137246" cy="142739"/>
              </a:xfrm>
              <a:prstGeom prst="ellipse">
                <a:avLst/>
              </a:prstGeom>
              <a:gradFill flip="none" rotWithShape="1">
                <a:gsLst>
                  <a:gs pos="0">
                    <a:srgbClr val="00AF50"/>
                  </a:gs>
                  <a:gs pos="100000">
                    <a:srgbClr val="0069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16" name="椭圆 115"/>
            <p:cNvSpPr/>
            <p:nvPr/>
          </p:nvSpPr>
          <p:spPr>
            <a:xfrm>
              <a:off x="11712" y="5300"/>
              <a:ext cx="216" cy="225"/>
            </a:xfrm>
            <a:prstGeom prst="ellipse">
              <a:avLst/>
            </a:prstGeom>
            <a:gradFill flip="none" rotWithShape="1">
              <a:gsLst>
                <a:gs pos="97000">
                  <a:schemeClr val="bg1">
                    <a:lumMod val="95000"/>
                    <a:alpha val="0"/>
                  </a:schemeClr>
                </a:gs>
                <a:gs pos="0">
                  <a:schemeClr val="bg1">
                    <a:alpha val="28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17" name="矩形 116"/>
          <p:cNvSpPr/>
          <p:nvPr/>
        </p:nvSpPr>
        <p:spPr>
          <a:xfrm>
            <a:off x="3923804" y="4014469"/>
            <a:ext cx="1943736" cy="583565"/>
          </a:xfrm>
          <a:prstGeom prst="rect">
            <a:avLst/>
          </a:prstGeom>
          <a:solidFill>
            <a:srgbClr val="F48212"/>
          </a:solidFill>
        </p:spPr>
        <p:txBody>
          <a:bodyPr wrap="square">
            <a:spAutoFit/>
          </a:bodyPr>
          <a:lstStyle/>
          <a:p>
            <a:pPr algn="just">
              <a:buClr>
                <a:srgbClr val="0070C0"/>
              </a:buClr>
            </a:pPr>
            <a:r>
              <a:rPr lang="zh-CN" altLang="en-US" sz="32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黑体" panose="02010609060101010101" charset="-122"/>
                <a:ea typeface="黑体" panose="02010609060101010101" charset="-122"/>
              </a:rPr>
              <a:t>制度自信</a:t>
            </a:r>
            <a:endParaRPr lang="zh-CN" altLang="en-US" sz="32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18" name="矩形 117"/>
          <p:cNvSpPr/>
          <p:nvPr/>
        </p:nvSpPr>
        <p:spPr>
          <a:xfrm>
            <a:off x="6566039" y="4948554"/>
            <a:ext cx="1943736" cy="583565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just">
              <a:buClr>
                <a:srgbClr val="0070C0"/>
              </a:buClr>
            </a:pPr>
            <a:r>
              <a:rPr lang="zh-CN" altLang="en-US" sz="32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黑体" panose="02010609060101010101" charset="-122"/>
                <a:ea typeface="黑体" panose="02010609060101010101" charset="-122"/>
              </a:rPr>
              <a:t>道路自信</a:t>
            </a:r>
            <a:endParaRPr lang="zh-CN" altLang="en-US" sz="32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19" name="矩形 118"/>
          <p:cNvSpPr/>
          <p:nvPr/>
        </p:nvSpPr>
        <p:spPr>
          <a:xfrm>
            <a:off x="9205734" y="4014469"/>
            <a:ext cx="1943736" cy="58356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just">
              <a:buClr>
                <a:srgbClr val="0070C0"/>
              </a:buClr>
            </a:pPr>
            <a:r>
              <a:rPr lang="zh-CN" altLang="en-US" sz="32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黑体" panose="02010609060101010101" charset="-122"/>
                <a:ea typeface="黑体" panose="02010609060101010101" charset="-122"/>
              </a:rPr>
              <a:t>文化自信</a:t>
            </a:r>
            <a:endParaRPr lang="zh-CN" altLang="en-US" sz="32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120" name="图片 -2147482616" descr="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1790" y="183515"/>
            <a:ext cx="3636645" cy="98361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21" name="组合 120"/>
          <p:cNvGrpSpPr/>
          <p:nvPr/>
        </p:nvGrpSpPr>
        <p:grpSpPr>
          <a:xfrm>
            <a:off x="8011160" y="3175"/>
            <a:ext cx="4104005" cy="1344930"/>
            <a:chOff x="12663" y="-27"/>
            <a:chExt cx="6400" cy="2149"/>
          </a:xfrm>
        </p:grpSpPr>
        <p:grpSp>
          <p:nvGrpSpPr>
            <p:cNvPr id="122" name="Group 6"/>
            <p:cNvGrpSpPr/>
            <p:nvPr/>
          </p:nvGrpSpPr>
          <p:grpSpPr bwMode="auto">
            <a:xfrm>
              <a:off x="12767" y="-27"/>
              <a:ext cx="6296" cy="2149"/>
              <a:chOff x="0" y="-2"/>
              <a:chExt cx="8461" cy="6210"/>
            </a:xfrm>
          </p:grpSpPr>
          <p:sp>
            <p:nvSpPr>
              <p:cNvPr id="123" name="五边形 9"/>
              <p:cNvSpPr>
                <a:spLocks noChangeArrowheads="1"/>
              </p:cNvSpPr>
              <p:nvPr/>
            </p:nvSpPr>
            <p:spPr bwMode="auto">
              <a:xfrm rot="5400000">
                <a:off x="-1970" y="1970"/>
                <a:ext cx="6208" cy="2268"/>
              </a:xfrm>
              <a:prstGeom prst="homePlate">
                <a:avLst>
                  <a:gd name="adj" fmla="val 68430"/>
                </a:avLst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FFFFFF"/>
                  </a:solidFill>
                </a:endParaRPr>
              </a:p>
            </p:txBody>
          </p:sp>
          <p:sp>
            <p:nvSpPr>
              <p:cNvPr id="124" name="直角三角形 10"/>
              <p:cNvSpPr>
                <a:spLocks noChangeArrowheads="1"/>
              </p:cNvSpPr>
              <p:nvPr/>
            </p:nvSpPr>
            <p:spPr bwMode="auto">
              <a:xfrm>
                <a:off x="2263" y="3"/>
                <a:ext cx="552" cy="633"/>
              </a:xfrm>
              <a:prstGeom prst="rtTriangle">
                <a:avLst/>
              </a:prstGeom>
              <a:solidFill>
                <a:srgbClr val="3F3F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FFFFFF"/>
                  </a:solidFill>
                </a:endParaRPr>
              </a:p>
            </p:txBody>
          </p:sp>
          <p:sp>
            <p:nvSpPr>
              <p:cNvPr id="125" name="五边形 12"/>
              <p:cNvSpPr>
                <a:spLocks noChangeArrowheads="1"/>
              </p:cNvSpPr>
              <p:nvPr/>
            </p:nvSpPr>
            <p:spPr bwMode="auto">
              <a:xfrm rot="5400000">
                <a:off x="853" y="1970"/>
                <a:ext cx="6208" cy="2268"/>
              </a:xfrm>
              <a:prstGeom prst="homePlate">
                <a:avLst>
                  <a:gd name="adj" fmla="val 68430"/>
                </a:avLst>
              </a:prstGeom>
              <a:solidFill>
                <a:srgbClr val="6B9B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FFFFFF"/>
                  </a:solidFill>
                </a:endParaRPr>
              </a:p>
            </p:txBody>
          </p:sp>
          <p:sp>
            <p:nvSpPr>
              <p:cNvPr id="126" name="直角三角形 13"/>
              <p:cNvSpPr>
                <a:spLocks noChangeArrowheads="1"/>
              </p:cNvSpPr>
              <p:nvPr/>
            </p:nvSpPr>
            <p:spPr bwMode="auto">
              <a:xfrm>
                <a:off x="5085" y="3"/>
                <a:ext cx="551" cy="633"/>
              </a:xfrm>
              <a:prstGeom prst="rtTriangle">
                <a:avLst/>
              </a:prstGeom>
              <a:solidFill>
                <a:srgbClr val="3F3F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FFFFFF"/>
                  </a:solidFill>
                </a:endParaRPr>
              </a:p>
            </p:txBody>
          </p:sp>
          <p:sp>
            <p:nvSpPr>
              <p:cNvPr id="127" name="五边形 15"/>
              <p:cNvSpPr>
                <a:spLocks noChangeArrowheads="1"/>
              </p:cNvSpPr>
              <p:nvPr/>
            </p:nvSpPr>
            <p:spPr bwMode="auto">
              <a:xfrm rot="5400000">
                <a:off x="3676" y="1967"/>
                <a:ext cx="6208" cy="2271"/>
              </a:xfrm>
              <a:prstGeom prst="homePlate">
                <a:avLst>
                  <a:gd name="adj" fmla="val 68340"/>
                </a:avLst>
              </a:prstGeom>
              <a:solidFill>
                <a:srgbClr val="A4B6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FFFFFF"/>
                  </a:solidFill>
                </a:endParaRPr>
              </a:p>
            </p:txBody>
          </p:sp>
          <p:sp>
            <p:nvSpPr>
              <p:cNvPr id="128" name="直角三角形 16"/>
              <p:cNvSpPr>
                <a:spLocks noChangeArrowheads="1"/>
              </p:cNvSpPr>
              <p:nvPr/>
            </p:nvSpPr>
            <p:spPr bwMode="auto">
              <a:xfrm>
                <a:off x="7910" y="3"/>
                <a:ext cx="551" cy="633"/>
              </a:xfrm>
              <a:prstGeom prst="rtTriangle">
                <a:avLst/>
              </a:prstGeom>
              <a:solidFill>
                <a:srgbClr val="3F3F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29" name="文本框 128"/>
            <p:cNvSpPr txBox="1"/>
            <p:nvPr/>
          </p:nvSpPr>
          <p:spPr>
            <a:xfrm>
              <a:off x="12663" y="194"/>
              <a:ext cx="1896" cy="10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800" b="1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sym typeface="Arial" panose="020B0604020202020204" pitchFamily="34" charset="0"/>
                </a:rPr>
                <a:t>讲述光华</a:t>
              </a:r>
              <a:endParaRPr lang="zh-CN" altLang="en-US" sz="1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endParaRPr>
            </a:p>
            <a:p>
              <a:r>
                <a:rPr lang="zh-CN" altLang="en-US" sz="1800" b="1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sym typeface="Arial" panose="020B0604020202020204" pitchFamily="34" charset="0"/>
                </a:rPr>
                <a:t>感人故事</a:t>
              </a:r>
              <a:endParaRPr lang="zh-CN" altLang="en-US" sz="1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endParaRPr>
            </a:p>
          </p:txBody>
        </p:sp>
        <p:sp>
          <p:nvSpPr>
            <p:cNvPr id="130" name="文本框 129"/>
            <p:cNvSpPr txBox="1"/>
            <p:nvPr/>
          </p:nvSpPr>
          <p:spPr>
            <a:xfrm>
              <a:off x="14824" y="194"/>
              <a:ext cx="2137" cy="10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800" b="1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sym typeface="Arial" panose="020B0604020202020204" pitchFamily="34" charset="0"/>
                </a:rPr>
                <a:t>养成光华</a:t>
              </a:r>
              <a:endParaRPr lang="zh-CN" altLang="en-US" sz="1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endParaRPr>
            </a:p>
            <a:p>
              <a:r>
                <a:rPr lang="zh-CN" altLang="en-US" sz="1800" b="1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sym typeface="Arial" panose="020B0604020202020204" pitchFamily="34" charset="0"/>
                </a:rPr>
                <a:t>学子习惯</a:t>
              </a:r>
              <a:endParaRPr lang="zh-CN" altLang="en-US" sz="1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endParaRPr>
            </a:p>
          </p:txBody>
        </p:sp>
        <p:sp>
          <p:nvSpPr>
            <p:cNvPr id="131" name="文本框 130"/>
            <p:cNvSpPr txBox="1"/>
            <p:nvPr/>
          </p:nvSpPr>
          <p:spPr>
            <a:xfrm>
              <a:off x="16944" y="194"/>
              <a:ext cx="1736" cy="10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b="1">
                  <a:solidFill>
                    <a:srgbClr val="C00000"/>
                  </a:solidFill>
                  <a:latin typeface="黑体" panose="02010609060101010101" charset="-122"/>
                  <a:ea typeface="黑体" panose="02010609060101010101" charset="-122"/>
                  <a:sym typeface="Arial" panose="020B0604020202020204" pitchFamily="34" charset="0"/>
                </a:rPr>
                <a:t>铸造光华</a:t>
              </a:r>
              <a:endParaRPr lang="zh-CN" altLang="en-US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endParaRPr>
            </a:p>
            <a:p>
              <a:r>
                <a:rPr lang="zh-CN" altLang="en-US" b="1">
                  <a:solidFill>
                    <a:srgbClr val="C00000"/>
                  </a:solidFill>
                  <a:latin typeface="黑体" panose="02010609060101010101" charset="-122"/>
                  <a:ea typeface="黑体" panose="02010609060101010101" charset="-122"/>
                  <a:sym typeface="Arial" panose="020B0604020202020204" pitchFamily="34" charset="0"/>
                </a:rPr>
                <a:t>养成精神</a:t>
              </a:r>
              <a:endParaRPr lang="zh-CN" altLang="en-US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6160"/>
    </mc:Choice>
    <mc:Fallback>
      <p:transition spd="slow" advTm="8616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4"/>
          <p:cNvSpPr>
            <a:spLocks noChangeArrowheads="1"/>
          </p:cNvSpPr>
          <p:nvPr/>
        </p:nvSpPr>
        <p:spPr bwMode="auto">
          <a:xfrm>
            <a:off x="4445" y="1421186"/>
            <a:ext cx="12192000" cy="806077"/>
          </a:xfrm>
          <a:prstGeom prst="rect">
            <a:avLst/>
          </a:prstGeom>
          <a:blipFill dpi="0" rotWithShape="1">
            <a:blip r:embed="rId1" cstate="print"/>
            <a:srcRect/>
            <a:stretch>
              <a:fillRect b="-750154"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170" tIns="46990" rIns="90170" bIns="46990" anchor="ctr"/>
          <a:lstStyle/>
          <a:p>
            <a:pPr algn="ctr"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98475" y="1501140"/>
            <a:ext cx="59626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勾画养成教育</a:t>
            </a:r>
            <a:r>
              <a:rPr lang="en-US" altLang="zh-CN" sz="36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“</a:t>
            </a:r>
            <a:r>
              <a:rPr lang="zh-CN" altLang="en-US" sz="36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四幅美景</a:t>
            </a:r>
            <a:r>
              <a:rPr lang="en-US" altLang="zh-CN" sz="36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”</a:t>
            </a:r>
            <a:endParaRPr lang="en-US" altLang="zh-CN" sz="3600" b="1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120" name="图片 -2147482616" descr="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1790" y="183515"/>
            <a:ext cx="3636645" cy="98361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21" name="组合 120"/>
          <p:cNvGrpSpPr/>
          <p:nvPr/>
        </p:nvGrpSpPr>
        <p:grpSpPr>
          <a:xfrm>
            <a:off x="8011160" y="3175"/>
            <a:ext cx="4104005" cy="1344930"/>
            <a:chOff x="12663" y="-27"/>
            <a:chExt cx="6400" cy="2149"/>
          </a:xfrm>
        </p:grpSpPr>
        <p:grpSp>
          <p:nvGrpSpPr>
            <p:cNvPr id="122" name="Group 6"/>
            <p:cNvGrpSpPr/>
            <p:nvPr/>
          </p:nvGrpSpPr>
          <p:grpSpPr bwMode="auto">
            <a:xfrm>
              <a:off x="12767" y="-27"/>
              <a:ext cx="6296" cy="2149"/>
              <a:chOff x="0" y="-2"/>
              <a:chExt cx="8461" cy="6210"/>
            </a:xfrm>
          </p:grpSpPr>
          <p:sp>
            <p:nvSpPr>
              <p:cNvPr id="123" name="五边形 9"/>
              <p:cNvSpPr>
                <a:spLocks noChangeArrowheads="1"/>
              </p:cNvSpPr>
              <p:nvPr/>
            </p:nvSpPr>
            <p:spPr bwMode="auto">
              <a:xfrm rot="5400000">
                <a:off x="-1970" y="1970"/>
                <a:ext cx="6208" cy="2268"/>
              </a:xfrm>
              <a:prstGeom prst="homePlate">
                <a:avLst>
                  <a:gd name="adj" fmla="val 68430"/>
                </a:avLst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FFFFFF"/>
                  </a:solidFill>
                </a:endParaRPr>
              </a:p>
            </p:txBody>
          </p:sp>
          <p:sp>
            <p:nvSpPr>
              <p:cNvPr id="124" name="直角三角形 10"/>
              <p:cNvSpPr>
                <a:spLocks noChangeArrowheads="1"/>
              </p:cNvSpPr>
              <p:nvPr/>
            </p:nvSpPr>
            <p:spPr bwMode="auto">
              <a:xfrm>
                <a:off x="2263" y="3"/>
                <a:ext cx="552" cy="633"/>
              </a:xfrm>
              <a:prstGeom prst="rtTriangle">
                <a:avLst/>
              </a:prstGeom>
              <a:solidFill>
                <a:srgbClr val="3F3F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FFFFFF"/>
                  </a:solidFill>
                </a:endParaRPr>
              </a:p>
            </p:txBody>
          </p:sp>
          <p:sp>
            <p:nvSpPr>
              <p:cNvPr id="125" name="五边形 12"/>
              <p:cNvSpPr>
                <a:spLocks noChangeArrowheads="1"/>
              </p:cNvSpPr>
              <p:nvPr/>
            </p:nvSpPr>
            <p:spPr bwMode="auto">
              <a:xfrm rot="5400000">
                <a:off x="853" y="1970"/>
                <a:ext cx="6208" cy="2268"/>
              </a:xfrm>
              <a:prstGeom prst="homePlate">
                <a:avLst>
                  <a:gd name="adj" fmla="val 68430"/>
                </a:avLst>
              </a:prstGeom>
              <a:solidFill>
                <a:srgbClr val="6B9B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FFFFFF"/>
                  </a:solidFill>
                </a:endParaRPr>
              </a:p>
            </p:txBody>
          </p:sp>
          <p:sp>
            <p:nvSpPr>
              <p:cNvPr id="126" name="直角三角形 13"/>
              <p:cNvSpPr>
                <a:spLocks noChangeArrowheads="1"/>
              </p:cNvSpPr>
              <p:nvPr/>
            </p:nvSpPr>
            <p:spPr bwMode="auto">
              <a:xfrm>
                <a:off x="5085" y="3"/>
                <a:ext cx="551" cy="633"/>
              </a:xfrm>
              <a:prstGeom prst="rtTriangle">
                <a:avLst/>
              </a:prstGeom>
              <a:solidFill>
                <a:srgbClr val="3F3F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FFFFFF"/>
                  </a:solidFill>
                </a:endParaRPr>
              </a:p>
            </p:txBody>
          </p:sp>
          <p:sp>
            <p:nvSpPr>
              <p:cNvPr id="127" name="五边形 15"/>
              <p:cNvSpPr>
                <a:spLocks noChangeArrowheads="1"/>
              </p:cNvSpPr>
              <p:nvPr/>
            </p:nvSpPr>
            <p:spPr bwMode="auto">
              <a:xfrm rot="5400000">
                <a:off x="3676" y="1967"/>
                <a:ext cx="6208" cy="2271"/>
              </a:xfrm>
              <a:prstGeom prst="homePlate">
                <a:avLst>
                  <a:gd name="adj" fmla="val 68340"/>
                </a:avLst>
              </a:prstGeom>
              <a:solidFill>
                <a:srgbClr val="A4B6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FFFFFF"/>
                  </a:solidFill>
                </a:endParaRPr>
              </a:p>
            </p:txBody>
          </p:sp>
          <p:sp>
            <p:nvSpPr>
              <p:cNvPr id="128" name="直角三角形 16"/>
              <p:cNvSpPr>
                <a:spLocks noChangeArrowheads="1"/>
              </p:cNvSpPr>
              <p:nvPr/>
            </p:nvSpPr>
            <p:spPr bwMode="auto">
              <a:xfrm>
                <a:off x="7910" y="3"/>
                <a:ext cx="551" cy="633"/>
              </a:xfrm>
              <a:prstGeom prst="rtTriangle">
                <a:avLst/>
              </a:prstGeom>
              <a:solidFill>
                <a:srgbClr val="3F3F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29" name="文本框 128"/>
            <p:cNvSpPr txBox="1"/>
            <p:nvPr/>
          </p:nvSpPr>
          <p:spPr>
            <a:xfrm>
              <a:off x="12663" y="194"/>
              <a:ext cx="1896" cy="10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800" b="1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sym typeface="Arial" panose="020B0604020202020204" pitchFamily="34" charset="0"/>
                </a:rPr>
                <a:t>讲述光华</a:t>
              </a:r>
              <a:endParaRPr lang="zh-CN" altLang="en-US" sz="1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endParaRPr>
            </a:p>
            <a:p>
              <a:r>
                <a:rPr lang="zh-CN" altLang="en-US" sz="1800" b="1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sym typeface="Arial" panose="020B0604020202020204" pitchFamily="34" charset="0"/>
                </a:rPr>
                <a:t>感人故事</a:t>
              </a:r>
              <a:endParaRPr lang="zh-CN" altLang="en-US" sz="1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endParaRPr>
            </a:p>
          </p:txBody>
        </p:sp>
        <p:sp>
          <p:nvSpPr>
            <p:cNvPr id="130" name="文本框 129"/>
            <p:cNvSpPr txBox="1"/>
            <p:nvPr/>
          </p:nvSpPr>
          <p:spPr>
            <a:xfrm>
              <a:off x="14824" y="194"/>
              <a:ext cx="2137" cy="10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800" b="1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sym typeface="Arial" panose="020B0604020202020204" pitchFamily="34" charset="0"/>
                </a:rPr>
                <a:t>养成光华</a:t>
              </a:r>
              <a:endParaRPr lang="zh-CN" altLang="en-US" sz="1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endParaRPr>
            </a:p>
            <a:p>
              <a:r>
                <a:rPr lang="zh-CN" altLang="en-US" sz="1800" b="1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sym typeface="Arial" panose="020B0604020202020204" pitchFamily="34" charset="0"/>
                </a:rPr>
                <a:t>学子习惯</a:t>
              </a:r>
              <a:endParaRPr lang="zh-CN" altLang="en-US" sz="1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endParaRPr>
            </a:p>
          </p:txBody>
        </p:sp>
        <p:sp>
          <p:nvSpPr>
            <p:cNvPr id="131" name="文本框 130"/>
            <p:cNvSpPr txBox="1"/>
            <p:nvPr/>
          </p:nvSpPr>
          <p:spPr>
            <a:xfrm>
              <a:off x="16944" y="194"/>
              <a:ext cx="1736" cy="10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b="1">
                  <a:solidFill>
                    <a:srgbClr val="C00000"/>
                  </a:solidFill>
                  <a:latin typeface="黑体" panose="02010609060101010101" charset="-122"/>
                  <a:ea typeface="黑体" panose="02010609060101010101" charset="-122"/>
                  <a:sym typeface="Arial" panose="020B0604020202020204" pitchFamily="34" charset="0"/>
                </a:rPr>
                <a:t>铸造光华</a:t>
              </a:r>
              <a:endParaRPr lang="zh-CN" altLang="en-US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endParaRPr>
            </a:p>
            <a:p>
              <a:r>
                <a:rPr lang="zh-CN" altLang="en-US" b="1">
                  <a:solidFill>
                    <a:srgbClr val="C00000"/>
                  </a:solidFill>
                  <a:latin typeface="黑体" panose="02010609060101010101" charset="-122"/>
                  <a:ea typeface="黑体" panose="02010609060101010101" charset="-122"/>
                  <a:sym typeface="Arial" panose="020B0604020202020204" pitchFamily="34" charset="0"/>
                </a:rPr>
                <a:t>养成精神</a:t>
              </a:r>
              <a:endParaRPr lang="zh-CN" altLang="en-US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8" name="Freeform 5"/>
          <p:cNvSpPr/>
          <p:nvPr/>
        </p:nvSpPr>
        <p:spPr bwMode="auto">
          <a:xfrm>
            <a:off x="1811655" y="3166110"/>
            <a:ext cx="2526030" cy="774065"/>
          </a:xfrm>
          <a:custGeom>
            <a:avLst/>
            <a:gdLst>
              <a:gd name="T0" fmla="*/ 542 w 548"/>
              <a:gd name="T1" fmla="*/ 171 h 189"/>
              <a:gd name="T2" fmla="*/ 548 w 548"/>
              <a:gd name="T3" fmla="*/ 149 h 189"/>
              <a:gd name="T4" fmla="*/ 449 w 548"/>
              <a:gd name="T5" fmla="*/ 83 h 189"/>
              <a:gd name="T6" fmla="*/ 273 w 548"/>
              <a:gd name="T7" fmla="*/ 0 h 189"/>
              <a:gd name="T8" fmla="*/ 98 w 548"/>
              <a:gd name="T9" fmla="*/ 83 h 189"/>
              <a:gd name="T10" fmla="*/ 0 w 548"/>
              <a:gd name="T11" fmla="*/ 148 h 189"/>
              <a:gd name="T12" fmla="*/ 7 w 548"/>
              <a:gd name="T13" fmla="*/ 176 h 189"/>
              <a:gd name="T14" fmla="*/ 6 w 548"/>
              <a:gd name="T15" fmla="*/ 188 h 189"/>
              <a:gd name="T16" fmla="*/ 125 w 548"/>
              <a:gd name="T17" fmla="*/ 112 h 189"/>
              <a:gd name="T18" fmla="*/ 273 w 548"/>
              <a:gd name="T19" fmla="*/ 40 h 189"/>
              <a:gd name="T20" fmla="*/ 421 w 548"/>
              <a:gd name="T21" fmla="*/ 112 h 189"/>
              <a:gd name="T22" fmla="*/ 543 w 548"/>
              <a:gd name="T23" fmla="*/ 189 h 189"/>
              <a:gd name="T24" fmla="*/ 542 w 548"/>
              <a:gd name="T25" fmla="*/ 171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48" h="189">
                <a:moveTo>
                  <a:pt x="542" y="171"/>
                </a:moveTo>
                <a:cubicBezTo>
                  <a:pt x="542" y="163"/>
                  <a:pt x="545" y="156"/>
                  <a:pt x="548" y="149"/>
                </a:cubicBezTo>
                <a:cubicBezTo>
                  <a:pt x="506" y="138"/>
                  <a:pt x="479" y="112"/>
                  <a:pt x="449" y="83"/>
                </a:cubicBezTo>
                <a:cubicBezTo>
                  <a:pt x="408" y="44"/>
                  <a:pt x="362" y="0"/>
                  <a:pt x="273" y="0"/>
                </a:cubicBezTo>
                <a:cubicBezTo>
                  <a:pt x="184" y="0"/>
                  <a:pt x="138" y="44"/>
                  <a:pt x="98" y="83"/>
                </a:cubicBezTo>
                <a:cubicBezTo>
                  <a:pt x="68" y="111"/>
                  <a:pt x="41" y="137"/>
                  <a:pt x="0" y="148"/>
                </a:cubicBezTo>
                <a:cubicBezTo>
                  <a:pt x="5" y="157"/>
                  <a:pt x="7" y="166"/>
                  <a:pt x="7" y="176"/>
                </a:cubicBezTo>
                <a:cubicBezTo>
                  <a:pt x="7" y="180"/>
                  <a:pt x="7" y="184"/>
                  <a:pt x="6" y="188"/>
                </a:cubicBezTo>
                <a:cubicBezTo>
                  <a:pt x="60" y="174"/>
                  <a:pt x="94" y="142"/>
                  <a:pt x="125" y="112"/>
                </a:cubicBezTo>
                <a:cubicBezTo>
                  <a:pt x="165" y="73"/>
                  <a:pt x="200" y="40"/>
                  <a:pt x="273" y="40"/>
                </a:cubicBezTo>
                <a:cubicBezTo>
                  <a:pt x="346" y="40"/>
                  <a:pt x="381" y="73"/>
                  <a:pt x="421" y="112"/>
                </a:cubicBezTo>
                <a:cubicBezTo>
                  <a:pt x="452" y="142"/>
                  <a:pt x="487" y="176"/>
                  <a:pt x="543" y="189"/>
                </a:cubicBezTo>
                <a:cubicBezTo>
                  <a:pt x="542" y="183"/>
                  <a:pt x="541" y="177"/>
                  <a:pt x="542" y="17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30" name="Freeform 6"/>
          <p:cNvSpPr/>
          <p:nvPr/>
        </p:nvSpPr>
        <p:spPr bwMode="auto">
          <a:xfrm>
            <a:off x="7738110" y="3166110"/>
            <a:ext cx="2524125" cy="781050"/>
          </a:xfrm>
          <a:custGeom>
            <a:avLst/>
            <a:gdLst>
              <a:gd name="T0" fmla="*/ 540 w 548"/>
              <a:gd name="T1" fmla="*/ 171 h 191"/>
              <a:gd name="T2" fmla="*/ 548 w 548"/>
              <a:gd name="T3" fmla="*/ 147 h 191"/>
              <a:gd name="T4" fmla="*/ 456 w 548"/>
              <a:gd name="T5" fmla="*/ 83 h 191"/>
              <a:gd name="T6" fmla="*/ 281 w 548"/>
              <a:gd name="T7" fmla="*/ 0 h 191"/>
              <a:gd name="T8" fmla="*/ 105 w 548"/>
              <a:gd name="T9" fmla="*/ 83 h 191"/>
              <a:gd name="T10" fmla="*/ 0 w 548"/>
              <a:gd name="T11" fmla="*/ 151 h 191"/>
              <a:gd name="T12" fmla="*/ 6 w 548"/>
              <a:gd name="T13" fmla="*/ 176 h 191"/>
              <a:gd name="T14" fmla="*/ 4 w 548"/>
              <a:gd name="T15" fmla="*/ 191 h 191"/>
              <a:gd name="T16" fmla="*/ 133 w 548"/>
              <a:gd name="T17" fmla="*/ 112 h 191"/>
              <a:gd name="T18" fmla="*/ 281 w 548"/>
              <a:gd name="T19" fmla="*/ 40 h 191"/>
              <a:gd name="T20" fmla="*/ 429 w 548"/>
              <a:gd name="T21" fmla="*/ 112 h 191"/>
              <a:gd name="T22" fmla="*/ 541 w 548"/>
              <a:gd name="T23" fmla="*/ 186 h 191"/>
              <a:gd name="T24" fmla="*/ 540 w 548"/>
              <a:gd name="T25" fmla="*/ 171 h 1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48" h="191">
                <a:moveTo>
                  <a:pt x="540" y="171"/>
                </a:moveTo>
                <a:cubicBezTo>
                  <a:pt x="541" y="162"/>
                  <a:pt x="544" y="154"/>
                  <a:pt x="548" y="147"/>
                </a:cubicBezTo>
                <a:cubicBezTo>
                  <a:pt x="510" y="135"/>
                  <a:pt x="485" y="110"/>
                  <a:pt x="456" y="83"/>
                </a:cubicBezTo>
                <a:cubicBezTo>
                  <a:pt x="416" y="44"/>
                  <a:pt x="370" y="0"/>
                  <a:pt x="281" y="0"/>
                </a:cubicBezTo>
                <a:cubicBezTo>
                  <a:pt x="192" y="0"/>
                  <a:pt x="146" y="44"/>
                  <a:pt x="105" y="83"/>
                </a:cubicBezTo>
                <a:cubicBezTo>
                  <a:pt x="74" y="113"/>
                  <a:pt x="46" y="140"/>
                  <a:pt x="0" y="151"/>
                </a:cubicBezTo>
                <a:cubicBezTo>
                  <a:pt x="4" y="158"/>
                  <a:pt x="6" y="167"/>
                  <a:pt x="6" y="176"/>
                </a:cubicBezTo>
                <a:cubicBezTo>
                  <a:pt x="6" y="181"/>
                  <a:pt x="5" y="186"/>
                  <a:pt x="4" y="191"/>
                </a:cubicBezTo>
                <a:cubicBezTo>
                  <a:pt x="64" y="178"/>
                  <a:pt x="100" y="143"/>
                  <a:pt x="133" y="112"/>
                </a:cubicBezTo>
                <a:cubicBezTo>
                  <a:pt x="173" y="73"/>
                  <a:pt x="208" y="40"/>
                  <a:pt x="281" y="40"/>
                </a:cubicBezTo>
                <a:cubicBezTo>
                  <a:pt x="354" y="40"/>
                  <a:pt x="388" y="73"/>
                  <a:pt x="429" y="112"/>
                </a:cubicBezTo>
                <a:cubicBezTo>
                  <a:pt x="458" y="140"/>
                  <a:pt x="491" y="172"/>
                  <a:pt x="541" y="186"/>
                </a:cubicBezTo>
                <a:cubicBezTo>
                  <a:pt x="540" y="181"/>
                  <a:pt x="540" y="176"/>
                  <a:pt x="540" y="17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31" name="Freeform 7"/>
          <p:cNvSpPr/>
          <p:nvPr/>
        </p:nvSpPr>
        <p:spPr bwMode="auto">
          <a:xfrm>
            <a:off x="10747375" y="3166110"/>
            <a:ext cx="1358900" cy="774065"/>
          </a:xfrm>
          <a:custGeom>
            <a:avLst/>
            <a:gdLst>
              <a:gd name="T0" fmla="*/ 275 w 295"/>
              <a:gd name="T1" fmla="*/ 0 h 189"/>
              <a:gd name="T2" fmla="*/ 99 w 295"/>
              <a:gd name="T3" fmla="*/ 83 h 189"/>
              <a:gd name="T4" fmla="*/ 0 w 295"/>
              <a:gd name="T5" fmla="*/ 149 h 189"/>
              <a:gd name="T6" fmla="*/ 6 w 295"/>
              <a:gd name="T7" fmla="*/ 176 h 189"/>
              <a:gd name="T8" fmla="*/ 5 w 295"/>
              <a:gd name="T9" fmla="*/ 189 h 189"/>
              <a:gd name="T10" fmla="*/ 127 w 295"/>
              <a:gd name="T11" fmla="*/ 112 h 189"/>
              <a:gd name="T12" fmla="*/ 275 w 295"/>
              <a:gd name="T13" fmla="*/ 40 h 189"/>
              <a:gd name="T14" fmla="*/ 295 w 295"/>
              <a:gd name="T15" fmla="*/ 20 h 189"/>
              <a:gd name="T16" fmla="*/ 275 w 295"/>
              <a:gd name="T17" fmla="*/ 0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5" h="189">
                <a:moveTo>
                  <a:pt x="275" y="0"/>
                </a:moveTo>
                <a:cubicBezTo>
                  <a:pt x="186" y="0"/>
                  <a:pt x="140" y="44"/>
                  <a:pt x="99" y="83"/>
                </a:cubicBezTo>
                <a:cubicBezTo>
                  <a:pt x="69" y="112"/>
                  <a:pt x="42" y="138"/>
                  <a:pt x="0" y="149"/>
                </a:cubicBezTo>
                <a:cubicBezTo>
                  <a:pt x="4" y="157"/>
                  <a:pt x="6" y="166"/>
                  <a:pt x="6" y="176"/>
                </a:cubicBezTo>
                <a:cubicBezTo>
                  <a:pt x="6" y="181"/>
                  <a:pt x="6" y="185"/>
                  <a:pt x="5" y="189"/>
                </a:cubicBezTo>
                <a:cubicBezTo>
                  <a:pt x="60" y="176"/>
                  <a:pt x="95" y="142"/>
                  <a:pt x="127" y="112"/>
                </a:cubicBezTo>
                <a:cubicBezTo>
                  <a:pt x="167" y="73"/>
                  <a:pt x="202" y="40"/>
                  <a:pt x="275" y="40"/>
                </a:cubicBezTo>
                <a:cubicBezTo>
                  <a:pt x="286" y="40"/>
                  <a:pt x="295" y="31"/>
                  <a:pt x="295" y="20"/>
                </a:cubicBezTo>
                <a:cubicBezTo>
                  <a:pt x="295" y="9"/>
                  <a:pt x="286" y="0"/>
                  <a:pt x="27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32" name="Freeform 8"/>
          <p:cNvSpPr/>
          <p:nvPr/>
        </p:nvSpPr>
        <p:spPr bwMode="auto">
          <a:xfrm>
            <a:off x="4820920" y="3166110"/>
            <a:ext cx="2438400" cy="761365"/>
          </a:xfrm>
          <a:custGeom>
            <a:avLst/>
            <a:gdLst>
              <a:gd name="T0" fmla="*/ 520 w 529"/>
              <a:gd name="T1" fmla="*/ 171 h 186"/>
              <a:gd name="T2" fmla="*/ 529 w 529"/>
              <a:gd name="T3" fmla="*/ 145 h 186"/>
              <a:gd name="T4" fmla="*/ 442 w 529"/>
              <a:gd name="T5" fmla="*/ 83 h 186"/>
              <a:gd name="T6" fmla="*/ 267 w 529"/>
              <a:gd name="T7" fmla="*/ 0 h 186"/>
              <a:gd name="T8" fmla="*/ 91 w 529"/>
              <a:gd name="T9" fmla="*/ 83 h 186"/>
              <a:gd name="T10" fmla="*/ 0 w 529"/>
              <a:gd name="T11" fmla="*/ 147 h 186"/>
              <a:gd name="T12" fmla="*/ 8 w 529"/>
              <a:gd name="T13" fmla="*/ 176 h 186"/>
              <a:gd name="T14" fmla="*/ 7 w 529"/>
              <a:gd name="T15" fmla="*/ 186 h 186"/>
              <a:gd name="T16" fmla="*/ 119 w 529"/>
              <a:gd name="T17" fmla="*/ 112 h 186"/>
              <a:gd name="T18" fmla="*/ 267 w 529"/>
              <a:gd name="T19" fmla="*/ 40 h 186"/>
              <a:gd name="T20" fmla="*/ 415 w 529"/>
              <a:gd name="T21" fmla="*/ 112 h 186"/>
              <a:gd name="T22" fmla="*/ 520 w 529"/>
              <a:gd name="T23" fmla="*/ 184 h 186"/>
              <a:gd name="T24" fmla="*/ 520 w 529"/>
              <a:gd name="T25" fmla="*/ 171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29" h="186">
                <a:moveTo>
                  <a:pt x="520" y="171"/>
                </a:moveTo>
                <a:cubicBezTo>
                  <a:pt x="521" y="162"/>
                  <a:pt x="524" y="153"/>
                  <a:pt x="529" y="145"/>
                </a:cubicBezTo>
                <a:cubicBezTo>
                  <a:pt x="494" y="132"/>
                  <a:pt x="469" y="109"/>
                  <a:pt x="442" y="83"/>
                </a:cubicBezTo>
                <a:cubicBezTo>
                  <a:pt x="402" y="44"/>
                  <a:pt x="356" y="0"/>
                  <a:pt x="267" y="0"/>
                </a:cubicBezTo>
                <a:cubicBezTo>
                  <a:pt x="178" y="0"/>
                  <a:pt x="132" y="44"/>
                  <a:pt x="91" y="83"/>
                </a:cubicBezTo>
                <a:cubicBezTo>
                  <a:pt x="63" y="110"/>
                  <a:pt x="38" y="135"/>
                  <a:pt x="0" y="147"/>
                </a:cubicBezTo>
                <a:cubicBezTo>
                  <a:pt x="5" y="155"/>
                  <a:pt x="8" y="165"/>
                  <a:pt x="8" y="176"/>
                </a:cubicBezTo>
                <a:cubicBezTo>
                  <a:pt x="8" y="180"/>
                  <a:pt x="7" y="183"/>
                  <a:pt x="7" y="186"/>
                </a:cubicBezTo>
                <a:cubicBezTo>
                  <a:pt x="57" y="172"/>
                  <a:pt x="89" y="140"/>
                  <a:pt x="119" y="112"/>
                </a:cubicBezTo>
                <a:cubicBezTo>
                  <a:pt x="159" y="73"/>
                  <a:pt x="194" y="40"/>
                  <a:pt x="267" y="40"/>
                </a:cubicBezTo>
                <a:cubicBezTo>
                  <a:pt x="340" y="40"/>
                  <a:pt x="374" y="73"/>
                  <a:pt x="415" y="112"/>
                </a:cubicBezTo>
                <a:cubicBezTo>
                  <a:pt x="443" y="139"/>
                  <a:pt x="474" y="169"/>
                  <a:pt x="520" y="184"/>
                </a:cubicBezTo>
                <a:cubicBezTo>
                  <a:pt x="520" y="180"/>
                  <a:pt x="520" y="176"/>
                  <a:pt x="520" y="17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33" name="Freeform 9"/>
          <p:cNvSpPr/>
          <p:nvPr/>
        </p:nvSpPr>
        <p:spPr bwMode="auto">
          <a:xfrm>
            <a:off x="-5080" y="3166110"/>
            <a:ext cx="1332865" cy="765175"/>
          </a:xfrm>
          <a:custGeom>
            <a:avLst/>
            <a:gdLst>
              <a:gd name="T0" fmla="*/ 282 w 289"/>
              <a:gd name="T1" fmla="*/ 171 h 187"/>
              <a:gd name="T2" fmla="*/ 289 w 289"/>
              <a:gd name="T3" fmla="*/ 147 h 187"/>
              <a:gd name="T4" fmla="*/ 196 w 289"/>
              <a:gd name="T5" fmla="*/ 83 h 187"/>
              <a:gd name="T6" fmla="*/ 20 w 289"/>
              <a:gd name="T7" fmla="*/ 0 h 187"/>
              <a:gd name="T8" fmla="*/ 0 w 289"/>
              <a:gd name="T9" fmla="*/ 20 h 187"/>
              <a:gd name="T10" fmla="*/ 20 w 289"/>
              <a:gd name="T11" fmla="*/ 40 h 187"/>
              <a:gd name="T12" fmla="*/ 168 w 289"/>
              <a:gd name="T13" fmla="*/ 112 h 187"/>
              <a:gd name="T14" fmla="*/ 283 w 289"/>
              <a:gd name="T15" fmla="*/ 187 h 187"/>
              <a:gd name="T16" fmla="*/ 282 w 289"/>
              <a:gd name="T17" fmla="*/ 171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89" h="187">
                <a:moveTo>
                  <a:pt x="282" y="171"/>
                </a:moveTo>
                <a:cubicBezTo>
                  <a:pt x="283" y="163"/>
                  <a:pt x="286" y="155"/>
                  <a:pt x="289" y="147"/>
                </a:cubicBezTo>
                <a:cubicBezTo>
                  <a:pt x="251" y="135"/>
                  <a:pt x="225" y="111"/>
                  <a:pt x="196" y="83"/>
                </a:cubicBezTo>
                <a:cubicBezTo>
                  <a:pt x="155" y="44"/>
                  <a:pt x="109" y="0"/>
                  <a:pt x="20" y="0"/>
                </a:cubicBezTo>
                <a:cubicBezTo>
                  <a:pt x="9" y="0"/>
                  <a:pt x="0" y="9"/>
                  <a:pt x="0" y="20"/>
                </a:cubicBezTo>
                <a:cubicBezTo>
                  <a:pt x="0" y="31"/>
                  <a:pt x="9" y="40"/>
                  <a:pt x="20" y="40"/>
                </a:cubicBezTo>
                <a:cubicBezTo>
                  <a:pt x="93" y="40"/>
                  <a:pt x="128" y="73"/>
                  <a:pt x="168" y="112"/>
                </a:cubicBezTo>
                <a:cubicBezTo>
                  <a:pt x="198" y="141"/>
                  <a:pt x="232" y="173"/>
                  <a:pt x="283" y="187"/>
                </a:cubicBezTo>
                <a:cubicBezTo>
                  <a:pt x="282" y="182"/>
                  <a:pt x="282" y="177"/>
                  <a:pt x="282" y="17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grpSp>
        <p:nvGrpSpPr>
          <p:cNvPr id="34" name="Group 15"/>
          <p:cNvGrpSpPr/>
          <p:nvPr/>
        </p:nvGrpSpPr>
        <p:grpSpPr>
          <a:xfrm rot="0">
            <a:off x="1317625" y="3669030"/>
            <a:ext cx="497205" cy="1316355"/>
            <a:chOff x="2241551" y="2590800"/>
            <a:chExt cx="404813" cy="1212850"/>
          </a:xfrm>
        </p:grpSpPr>
        <p:sp>
          <p:nvSpPr>
            <p:cNvPr id="37" name="Freeform 12"/>
            <p:cNvSpPr/>
            <p:nvPr/>
          </p:nvSpPr>
          <p:spPr bwMode="auto">
            <a:xfrm>
              <a:off x="2360613" y="2703513"/>
              <a:ext cx="173038" cy="173038"/>
            </a:xfrm>
            <a:custGeom>
              <a:avLst/>
              <a:gdLst>
                <a:gd name="T0" fmla="*/ 23 w 46"/>
                <a:gd name="T1" fmla="*/ 46 h 46"/>
                <a:gd name="T2" fmla="*/ 23 w 46"/>
                <a:gd name="T3" fmla="*/ 46 h 46"/>
                <a:gd name="T4" fmla="*/ 0 w 46"/>
                <a:gd name="T5" fmla="*/ 23 h 46"/>
                <a:gd name="T6" fmla="*/ 0 w 46"/>
                <a:gd name="T7" fmla="*/ 23 h 46"/>
                <a:gd name="T8" fmla="*/ 23 w 46"/>
                <a:gd name="T9" fmla="*/ 0 h 46"/>
                <a:gd name="T10" fmla="*/ 23 w 46"/>
                <a:gd name="T11" fmla="*/ 0 h 46"/>
                <a:gd name="T12" fmla="*/ 46 w 46"/>
                <a:gd name="T13" fmla="*/ 23 h 46"/>
                <a:gd name="T14" fmla="*/ 46 w 46"/>
                <a:gd name="T15" fmla="*/ 23 h 46"/>
                <a:gd name="T16" fmla="*/ 23 w 46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6">
                  <a:moveTo>
                    <a:pt x="23" y="46"/>
                  </a:moveTo>
                  <a:cubicBezTo>
                    <a:pt x="23" y="46"/>
                    <a:pt x="23" y="46"/>
                    <a:pt x="23" y="46"/>
                  </a:cubicBezTo>
                  <a:cubicBezTo>
                    <a:pt x="10" y="46"/>
                    <a:pt x="0" y="36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10"/>
                    <a:pt x="10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35" y="0"/>
                    <a:pt x="46" y="10"/>
                    <a:pt x="46" y="23"/>
                  </a:cubicBezTo>
                  <a:cubicBezTo>
                    <a:pt x="46" y="23"/>
                    <a:pt x="46" y="23"/>
                    <a:pt x="46" y="23"/>
                  </a:cubicBezTo>
                  <a:cubicBezTo>
                    <a:pt x="46" y="36"/>
                    <a:pt x="35" y="46"/>
                    <a:pt x="23" y="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8" name="Freeform 13"/>
            <p:cNvSpPr>
              <a:spLocks noEditPoints="1"/>
            </p:cNvSpPr>
            <p:nvPr/>
          </p:nvSpPr>
          <p:spPr bwMode="auto">
            <a:xfrm>
              <a:off x="2241551" y="2590800"/>
              <a:ext cx="404813" cy="1174750"/>
            </a:xfrm>
            <a:custGeom>
              <a:avLst/>
              <a:gdLst>
                <a:gd name="T0" fmla="*/ 45 w 108"/>
                <a:gd name="T1" fmla="*/ 312 h 312"/>
                <a:gd name="T2" fmla="*/ 45 w 108"/>
                <a:gd name="T3" fmla="*/ 147 h 312"/>
                <a:gd name="T4" fmla="*/ 20 w 108"/>
                <a:gd name="T5" fmla="*/ 94 h 312"/>
                <a:gd name="T6" fmla="*/ 1 w 108"/>
                <a:gd name="T7" fmla="*/ 49 h 312"/>
                <a:gd name="T8" fmla="*/ 49 w 108"/>
                <a:gd name="T9" fmla="*/ 0 h 312"/>
                <a:gd name="T10" fmla="*/ 55 w 108"/>
                <a:gd name="T11" fmla="*/ 0 h 312"/>
                <a:gd name="T12" fmla="*/ 108 w 108"/>
                <a:gd name="T13" fmla="*/ 53 h 312"/>
                <a:gd name="T14" fmla="*/ 89 w 108"/>
                <a:gd name="T15" fmla="*/ 95 h 312"/>
                <a:gd name="T16" fmla="*/ 64 w 108"/>
                <a:gd name="T17" fmla="*/ 147 h 312"/>
                <a:gd name="T18" fmla="*/ 64 w 108"/>
                <a:gd name="T19" fmla="*/ 312 h 312"/>
                <a:gd name="T20" fmla="*/ 45 w 108"/>
                <a:gd name="T21" fmla="*/ 312 h 312"/>
                <a:gd name="T22" fmla="*/ 55 w 108"/>
                <a:gd name="T23" fmla="*/ 19 h 312"/>
                <a:gd name="T24" fmla="*/ 20 w 108"/>
                <a:gd name="T25" fmla="*/ 53 h 312"/>
                <a:gd name="T26" fmla="*/ 55 w 108"/>
                <a:gd name="T27" fmla="*/ 88 h 312"/>
                <a:gd name="T28" fmla="*/ 89 w 108"/>
                <a:gd name="T29" fmla="*/ 53 h 312"/>
                <a:gd name="T30" fmla="*/ 55 w 108"/>
                <a:gd name="T31" fmla="*/ 19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8" h="312">
                  <a:moveTo>
                    <a:pt x="45" y="312"/>
                  </a:moveTo>
                  <a:cubicBezTo>
                    <a:pt x="45" y="147"/>
                    <a:pt x="45" y="147"/>
                    <a:pt x="45" y="147"/>
                  </a:cubicBezTo>
                  <a:cubicBezTo>
                    <a:pt x="45" y="127"/>
                    <a:pt x="36" y="108"/>
                    <a:pt x="20" y="94"/>
                  </a:cubicBezTo>
                  <a:cubicBezTo>
                    <a:pt x="7" y="83"/>
                    <a:pt x="0" y="66"/>
                    <a:pt x="1" y="49"/>
                  </a:cubicBezTo>
                  <a:cubicBezTo>
                    <a:pt x="3" y="23"/>
                    <a:pt x="23" y="3"/>
                    <a:pt x="49" y="0"/>
                  </a:cubicBezTo>
                  <a:cubicBezTo>
                    <a:pt x="51" y="0"/>
                    <a:pt x="53" y="0"/>
                    <a:pt x="55" y="0"/>
                  </a:cubicBezTo>
                  <a:cubicBezTo>
                    <a:pt x="84" y="0"/>
                    <a:pt x="108" y="24"/>
                    <a:pt x="108" y="53"/>
                  </a:cubicBezTo>
                  <a:cubicBezTo>
                    <a:pt x="108" y="69"/>
                    <a:pt x="101" y="84"/>
                    <a:pt x="89" y="95"/>
                  </a:cubicBezTo>
                  <a:cubicBezTo>
                    <a:pt x="73" y="107"/>
                    <a:pt x="64" y="126"/>
                    <a:pt x="64" y="147"/>
                  </a:cubicBezTo>
                  <a:cubicBezTo>
                    <a:pt x="64" y="312"/>
                    <a:pt x="64" y="312"/>
                    <a:pt x="64" y="312"/>
                  </a:cubicBezTo>
                  <a:lnTo>
                    <a:pt x="45" y="312"/>
                  </a:lnTo>
                  <a:close/>
                  <a:moveTo>
                    <a:pt x="55" y="19"/>
                  </a:moveTo>
                  <a:cubicBezTo>
                    <a:pt x="36" y="19"/>
                    <a:pt x="20" y="34"/>
                    <a:pt x="20" y="53"/>
                  </a:cubicBezTo>
                  <a:cubicBezTo>
                    <a:pt x="20" y="72"/>
                    <a:pt x="36" y="88"/>
                    <a:pt x="55" y="88"/>
                  </a:cubicBezTo>
                  <a:cubicBezTo>
                    <a:pt x="74" y="88"/>
                    <a:pt x="89" y="72"/>
                    <a:pt x="89" y="53"/>
                  </a:cubicBezTo>
                  <a:cubicBezTo>
                    <a:pt x="89" y="34"/>
                    <a:pt x="74" y="19"/>
                    <a:pt x="55" y="1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9" name="Freeform 14"/>
            <p:cNvSpPr/>
            <p:nvPr/>
          </p:nvSpPr>
          <p:spPr bwMode="auto">
            <a:xfrm>
              <a:off x="2387601" y="3683000"/>
              <a:ext cx="120650" cy="120650"/>
            </a:xfrm>
            <a:custGeom>
              <a:avLst/>
              <a:gdLst>
                <a:gd name="T0" fmla="*/ 16 w 32"/>
                <a:gd name="T1" fmla="*/ 32 h 32"/>
                <a:gd name="T2" fmla="*/ 16 w 32"/>
                <a:gd name="T3" fmla="*/ 32 h 32"/>
                <a:gd name="T4" fmla="*/ 0 w 32"/>
                <a:gd name="T5" fmla="*/ 16 h 32"/>
                <a:gd name="T6" fmla="*/ 0 w 32"/>
                <a:gd name="T7" fmla="*/ 16 h 32"/>
                <a:gd name="T8" fmla="*/ 16 w 32"/>
                <a:gd name="T9" fmla="*/ 0 h 32"/>
                <a:gd name="T10" fmla="*/ 16 w 32"/>
                <a:gd name="T11" fmla="*/ 0 h 32"/>
                <a:gd name="T12" fmla="*/ 32 w 32"/>
                <a:gd name="T13" fmla="*/ 16 h 32"/>
                <a:gd name="T14" fmla="*/ 32 w 32"/>
                <a:gd name="T15" fmla="*/ 16 h 32"/>
                <a:gd name="T16" fmla="*/ 16 w 32"/>
                <a:gd name="T1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2">
                  <a:moveTo>
                    <a:pt x="16" y="32"/>
                  </a:moveTo>
                  <a:cubicBezTo>
                    <a:pt x="16" y="32"/>
                    <a:pt x="16" y="32"/>
                    <a:pt x="16" y="32"/>
                  </a:cubicBezTo>
                  <a:cubicBezTo>
                    <a:pt x="7" y="32"/>
                    <a:pt x="0" y="25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8"/>
                    <a:pt x="7" y="0"/>
                    <a:pt x="16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25" y="0"/>
                    <a:pt x="32" y="8"/>
                    <a:pt x="32" y="16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2" y="25"/>
                    <a:pt x="25" y="32"/>
                    <a:pt x="16" y="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0" name="Freeform 15"/>
            <p:cNvSpPr/>
            <p:nvPr/>
          </p:nvSpPr>
          <p:spPr bwMode="auto">
            <a:xfrm>
              <a:off x="2417763" y="3713163"/>
              <a:ext cx="60325" cy="63500"/>
            </a:xfrm>
            <a:custGeom>
              <a:avLst/>
              <a:gdLst>
                <a:gd name="T0" fmla="*/ 8 w 16"/>
                <a:gd name="T1" fmla="*/ 17 h 17"/>
                <a:gd name="T2" fmla="*/ 8 w 16"/>
                <a:gd name="T3" fmla="*/ 17 h 17"/>
                <a:gd name="T4" fmla="*/ 0 w 16"/>
                <a:gd name="T5" fmla="*/ 8 h 17"/>
                <a:gd name="T6" fmla="*/ 0 w 16"/>
                <a:gd name="T7" fmla="*/ 8 h 17"/>
                <a:gd name="T8" fmla="*/ 8 w 16"/>
                <a:gd name="T9" fmla="*/ 0 h 17"/>
                <a:gd name="T10" fmla="*/ 8 w 16"/>
                <a:gd name="T11" fmla="*/ 0 h 17"/>
                <a:gd name="T12" fmla="*/ 16 w 16"/>
                <a:gd name="T13" fmla="*/ 8 h 17"/>
                <a:gd name="T14" fmla="*/ 16 w 16"/>
                <a:gd name="T15" fmla="*/ 8 h 17"/>
                <a:gd name="T16" fmla="*/ 8 w 16"/>
                <a:gd name="T1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17">
                  <a:moveTo>
                    <a:pt x="8" y="17"/>
                  </a:moveTo>
                  <a:cubicBezTo>
                    <a:pt x="8" y="17"/>
                    <a:pt x="8" y="17"/>
                    <a:pt x="8" y="17"/>
                  </a:cubicBezTo>
                  <a:cubicBezTo>
                    <a:pt x="3" y="17"/>
                    <a:pt x="0" y="13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3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2" y="0"/>
                    <a:pt x="16" y="4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13"/>
                    <a:pt x="12" y="17"/>
                    <a:pt x="8" y="1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41" name="Group 16"/>
          <p:cNvGrpSpPr/>
          <p:nvPr/>
        </p:nvGrpSpPr>
        <p:grpSpPr>
          <a:xfrm rot="0">
            <a:off x="4326255" y="3669030"/>
            <a:ext cx="497205" cy="1316355"/>
            <a:chOff x="2241551" y="2590800"/>
            <a:chExt cx="404813" cy="1212850"/>
          </a:xfrm>
        </p:grpSpPr>
        <p:sp>
          <p:nvSpPr>
            <p:cNvPr id="44" name="Freeform 12"/>
            <p:cNvSpPr/>
            <p:nvPr/>
          </p:nvSpPr>
          <p:spPr bwMode="auto">
            <a:xfrm>
              <a:off x="2360613" y="2703513"/>
              <a:ext cx="173038" cy="173038"/>
            </a:xfrm>
            <a:custGeom>
              <a:avLst/>
              <a:gdLst>
                <a:gd name="T0" fmla="*/ 23 w 46"/>
                <a:gd name="T1" fmla="*/ 46 h 46"/>
                <a:gd name="T2" fmla="*/ 23 w 46"/>
                <a:gd name="T3" fmla="*/ 46 h 46"/>
                <a:gd name="T4" fmla="*/ 0 w 46"/>
                <a:gd name="T5" fmla="*/ 23 h 46"/>
                <a:gd name="T6" fmla="*/ 0 w 46"/>
                <a:gd name="T7" fmla="*/ 23 h 46"/>
                <a:gd name="T8" fmla="*/ 23 w 46"/>
                <a:gd name="T9" fmla="*/ 0 h 46"/>
                <a:gd name="T10" fmla="*/ 23 w 46"/>
                <a:gd name="T11" fmla="*/ 0 h 46"/>
                <a:gd name="T12" fmla="*/ 46 w 46"/>
                <a:gd name="T13" fmla="*/ 23 h 46"/>
                <a:gd name="T14" fmla="*/ 46 w 46"/>
                <a:gd name="T15" fmla="*/ 23 h 46"/>
                <a:gd name="T16" fmla="*/ 23 w 46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6">
                  <a:moveTo>
                    <a:pt x="23" y="46"/>
                  </a:moveTo>
                  <a:cubicBezTo>
                    <a:pt x="23" y="46"/>
                    <a:pt x="23" y="46"/>
                    <a:pt x="23" y="46"/>
                  </a:cubicBezTo>
                  <a:cubicBezTo>
                    <a:pt x="10" y="46"/>
                    <a:pt x="0" y="36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10"/>
                    <a:pt x="10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35" y="0"/>
                    <a:pt x="46" y="10"/>
                    <a:pt x="46" y="23"/>
                  </a:cubicBezTo>
                  <a:cubicBezTo>
                    <a:pt x="46" y="23"/>
                    <a:pt x="46" y="23"/>
                    <a:pt x="46" y="23"/>
                  </a:cubicBezTo>
                  <a:cubicBezTo>
                    <a:pt x="46" y="36"/>
                    <a:pt x="35" y="46"/>
                    <a:pt x="23" y="4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5" name="Freeform 13"/>
            <p:cNvSpPr>
              <a:spLocks noEditPoints="1"/>
            </p:cNvSpPr>
            <p:nvPr/>
          </p:nvSpPr>
          <p:spPr bwMode="auto">
            <a:xfrm>
              <a:off x="2241551" y="2590800"/>
              <a:ext cx="404813" cy="1174750"/>
            </a:xfrm>
            <a:custGeom>
              <a:avLst/>
              <a:gdLst>
                <a:gd name="T0" fmla="*/ 45 w 108"/>
                <a:gd name="T1" fmla="*/ 312 h 312"/>
                <a:gd name="T2" fmla="*/ 45 w 108"/>
                <a:gd name="T3" fmla="*/ 147 h 312"/>
                <a:gd name="T4" fmla="*/ 20 w 108"/>
                <a:gd name="T5" fmla="*/ 94 h 312"/>
                <a:gd name="T6" fmla="*/ 1 w 108"/>
                <a:gd name="T7" fmla="*/ 49 h 312"/>
                <a:gd name="T8" fmla="*/ 49 w 108"/>
                <a:gd name="T9" fmla="*/ 0 h 312"/>
                <a:gd name="T10" fmla="*/ 55 w 108"/>
                <a:gd name="T11" fmla="*/ 0 h 312"/>
                <a:gd name="T12" fmla="*/ 108 w 108"/>
                <a:gd name="T13" fmla="*/ 53 h 312"/>
                <a:gd name="T14" fmla="*/ 89 w 108"/>
                <a:gd name="T15" fmla="*/ 95 h 312"/>
                <a:gd name="T16" fmla="*/ 64 w 108"/>
                <a:gd name="T17" fmla="*/ 147 h 312"/>
                <a:gd name="T18" fmla="*/ 64 w 108"/>
                <a:gd name="T19" fmla="*/ 312 h 312"/>
                <a:gd name="T20" fmla="*/ 45 w 108"/>
                <a:gd name="T21" fmla="*/ 312 h 312"/>
                <a:gd name="T22" fmla="*/ 55 w 108"/>
                <a:gd name="T23" fmla="*/ 19 h 312"/>
                <a:gd name="T24" fmla="*/ 20 w 108"/>
                <a:gd name="T25" fmla="*/ 53 h 312"/>
                <a:gd name="T26" fmla="*/ 55 w 108"/>
                <a:gd name="T27" fmla="*/ 88 h 312"/>
                <a:gd name="T28" fmla="*/ 89 w 108"/>
                <a:gd name="T29" fmla="*/ 53 h 312"/>
                <a:gd name="T30" fmla="*/ 55 w 108"/>
                <a:gd name="T31" fmla="*/ 19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8" h="312">
                  <a:moveTo>
                    <a:pt x="45" y="312"/>
                  </a:moveTo>
                  <a:cubicBezTo>
                    <a:pt x="45" y="147"/>
                    <a:pt x="45" y="147"/>
                    <a:pt x="45" y="147"/>
                  </a:cubicBezTo>
                  <a:cubicBezTo>
                    <a:pt x="45" y="127"/>
                    <a:pt x="36" y="108"/>
                    <a:pt x="20" y="94"/>
                  </a:cubicBezTo>
                  <a:cubicBezTo>
                    <a:pt x="7" y="83"/>
                    <a:pt x="0" y="66"/>
                    <a:pt x="1" y="49"/>
                  </a:cubicBezTo>
                  <a:cubicBezTo>
                    <a:pt x="3" y="23"/>
                    <a:pt x="23" y="3"/>
                    <a:pt x="49" y="0"/>
                  </a:cubicBezTo>
                  <a:cubicBezTo>
                    <a:pt x="51" y="0"/>
                    <a:pt x="53" y="0"/>
                    <a:pt x="55" y="0"/>
                  </a:cubicBezTo>
                  <a:cubicBezTo>
                    <a:pt x="84" y="0"/>
                    <a:pt x="108" y="24"/>
                    <a:pt x="108" y="53"/>
                  </a:cubicBezTo>
                  <a:cubicBezTo>
                    <a:pt x="108" y="69"/>
                    <a:pt x="101" y="84"/>
                    <a:pt x="89" y="95"/>
                  </a:cubicBezTo>
                  <a:cubicBezTo>
                    <a:pt x="73" y="107"/>
                    <a:pt x="64" y="126"/>
                    <a:pt x="64" y="147"/>
                  </a:cubicBezTo>
                  <a:cubicBezTo>
                    <a:pt x="64" y="312"/>
                    <a:pt x="64" y="312"/>
                    <a:pt x="64" y="312"/>
                  </a:cubicBezTo>
                  <a:lnTo>
                    <a:pt x="45" y="312"/>
                  </a:lnTo>
                  <a:close/>
                  <a:moveTo>
                    <a:pt x="55" y="19"/>
                  </a:moveTo>
                  <a:cubicBezTo>
                    <a:pt x="36" y="19"/>
                    <a:pt x="20" y="34"/>
                    <a:pt x="20" y="53"/>
                  </a:cubicBezTo>
                  <a:cubicBezTo>
                    <a:pt x="20" y="72"/>
                    <a:pt x="36" y="88"/>
                    <a:pt x="55" y="88"/>
                  </a:cubicBezTo>
                  <a:cubicBezTo>
                    <a:pt x="74" y="88"/>
                    <a:pt x="89" y="72"/>
                    <a:pt x="89" y="53"/>
                  </a:cubicBezTo>
                  <a:cubicBezTo>
                    <a:pt x="89" y="34"/>
                    <a:pt x="74" y="19"/>
                    <a:pt x="55" y="1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6" name="Freeform 14"/>
            <p:cNvSpPr/>
            <p:nvPr/>
          </p:nvSpPr>
          <p:spPr bwMode="auto">
            <a:xfrm>
              <a:off x="2387601" y="3683000"/>
              <a:ext cx="120650" cy="120650"/>
            </a:xfrm>
            <a:custGeom>
              <a:avLst/>
              <a:gdLst>
                <a:gd name="T0" fmla="*/ 16 w 32"/>
                <a:gd name="T1" fmla="*/ 32 h 32"/>
                <a:gd name="T2" fmla="*/ 16 w 32"/>
                <a:gd name="T3" fmla="*/ 32 h 32"/>
                <a:gd name="T4" fmla="*/ 0 w 32"/>
                <a:gd name="T5" fmla="*/ 16 h 32"/>
                <a:gd name="T6" fmla="*/ 0 w 32"/>
                <a:gd name="T7" fmla="*/ 16 h 32"/>
                <a:gd name="T8" fmla="*/ 16 w 32"/>
                <a:gd name="T9" fmla="*/ 0 h 32"/>
                <a:gd name="T10" fmla="*/ 16 w 32"/>
                <a:gd name="T11" fmla="*/ 0 h 32"/>
                <a:gd name="T12" fmla="*/ 32 w 32"/>
                <a:gd name="T13" fmla="*/ 16 h 32"/>
                <a:gd name="T14" fmla="*/ 32 w 32"/>
                <a:gd name="T15" fmla="*/ 16 h 32"/>
                <a:gd name="T16" fmla="*/ 16 w 32"/>
                <a:gd name="T1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2">
                  <a:moveTo>
                    <a:pt x="16" y="32"/>
                  </a:moveTo>
                  <a:cubicBezTo>
                    <a:pt x="16" y="32"/>
                    <a:pt x="16" y="32"/>
                    <a:pt x="16" y="32"/>
                  </a:cubicBezTo>
                  <a:cubicBezTo>
                    <a:pt x="7" y="32"/>
                    <a:pt x="0" y="25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8"/>
                    <a:pt x="7" y="0"/>
                    <a:pt x="16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25" y="0"/>
                    <a:pt x="32" y="8"/>
                    <a:pt x="32" y="16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2" y="25"/>
                    <a:pt x="25" y="32"/>
                    <a:pt x="16" y="3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7" name="Freeform 15"/>
            <p:cNvSpPr/>
            <p:nvPr/>
          </p:nvSpPr>
          <p:spPr bwMode="auto">
            <a:xfrm>
              <a:off x="2417763" y="3713163"/>
              <a:ext cx="60325" cy="63500"/>
            </a:xfrm>
            <a:custGeom>
              <a:avLst/>
              <a:gdLst>
                <a:gd name="T0" fmla="*/ 8 w 16"/>
                <a:gd name="T1" fmla="*/ 17 h 17"/>
                <a:gd name="T2" fmla="*/ 8 w 16"/>
                <a:gd name="T3" fmla="*/ 17 h 17"/>
                <a:gd name="T4" fmla="*/ 0 w 16"/>
                <a:gd name="T5" fmla="*/ 8 h 17"/>
                <a:gd name="T6" fmla="*/ 0 w 16"/>
                <a:gd name="T7" fmla="*/ 8 h 17"/>
                <a:gd name="T8" fmla="*/ 8 w 16"/>
                <a:gd name="T9" fmla="*/ 0 h 17"/>
                <a:gd name="T10" fmla="*/ 8 w 16"/>
                <a:gd name="T11" fmla="*/ 0 h 17"/>
                <a:gd name="T12" fmla="*/ 16 w 16"/>
                <a:gd name="T13" fmla="*/ 8 h 17"/>
                <a:gd name="T14" fmla="*/ 16 w 16"/>
                <a:gd name="T15" fmla="*/ 8 h 17"/>
                <a:gd name="T16" fmla="*/ 8 w 16"/>
                <a:gd name="T1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17">
                  <a:moveTo>
                    <a:pt x="8" y="17"/>
                  </a:moveTo>
                  <a:cubicBezTo>
                    <a:pt x="8" y="17"/>
                    <a:pt x="8" y="17"/>
                    <a:pt x="8" y="17"/>
                  </a:cubicBezTo>
                  <a:cubicBezTo>
                    <a:pt x="3" y="17"/>
                    <a:pt x="0" y="13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3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2" y="0"/>
                    <a:pt x="16" y="4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13"/>
                    <a:pt x="12" y="17"/>
                    <a:pt x="8" y="1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48" name="Group 23"/>
          <p:cNvGrpSpPr/>
          <p:nvPr/>
        </p:nvGrpSpPr>
        <p:grpSpPr>
          <a:xfrm rot="0">
            <a:off x="7241540" y="3669030"/>
            <a:ext cx="497205" cy="1316355"/>
            <a:chOff x="2241551" y="2590800"/>
            <a:chExt cx="404813" cy="1212850"/>
          </a:xfrm>
        </p:grpSpPr>
        <p:sp>
          <p:nvSpPr>
            <p:cNvPr id="51" name="Freeform 12"/>
            <p:cNvSpPr/>
            <p:nvPr/>
          </p:nvSpPr>
          <p:spPr bwMode="auto">
            <a:xfrm>
              <a:off x="2360613" y="2703513"/>
              <a:ext cx="173038" cy="173038"/>
            </a:xfrm>
            <a:custGeom>
              <a:avLst/>
              <a:gdLst>
                <a:gd name="T0" fmla="*/ 23 w 46"/>
                <a:gd name="T1" fmla="*/ 46 h 46"/>
                <a:gd name="T2" fmla="*/ 23 w 46"/>
                <a:gd name="T3" fmla="*/ 46 h 46"/>
                <a:gd name="T4" fmla="*/ 0 w 46"/>
                <a:gd name="T5" fmla="*/ 23 h 46"/>
                <a:gd name="T6" fmla="*/ 0 w 46"/>
                <a:gd name="T7" fmla="*/ 23 h 46"/>
                <a:gd name="T8" fmla="*/ 23 w 46"/>
                <a:gd name="T9" fmla="*/ 0 h 46"/>
                <a:gd name="T10" fmla="*/ 23 w 46"/>
                <a:gd name="T11" fmla="*/ 0 h 46"/>
                <a:gd name="T12" fmla="*/ 46 w 46"/>
                <a:gd name="T13" fmla="*/ 23 h 46"/>
                <a:gd name="T14" fmla="*/ 46 w 46"/>
                <a:gd name="T15" fmla="*/ 23 h 46"/>
                <a:gd name="T16" fmla="*/ 23 w 46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6">
                  <a:moveTo>
                    <a:pt x="23" y="46"/>
                  </a:moveTo>
                  <a:cubicBezTo>
                    <a:pt x="23" y="46"/>
                    <a:pt x="23" y="46"/>
                    <a:pt x="23" y="46"/>
                  </a:cubicBezTo>
                  <a:cubicBezTo>
                    <a:pt x="10" y="46"/>
                    <a:pt x="0" y="36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10"/>
                    <a:pt x="10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35" y="0"/>
                    <a:pt x="46" y="10"/>
                    <a:pt x="46" y="23"/>
                  </a:cubicBezTo>
                  <a:cubicBezTo>
                    <a:pt x="46" y="23"/>
                    <a:pt x="46" y="23"/>
                    <a:pt x="46" y="23"/>
                  </a:cubicBezTo>
                  <a:cubicBezTo>
                    <a:pt x="46" y="36"/>
                    <a:pt x="35" y="46"/>
                    <a:pt x="23" y="4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2" name="Freeform 13"/>
            <p:cNvSpPr>
              <a:spLocks noEditPoints="1"/>
            </p:cNvSpPr>
            <p:nvPr/>
          </p:nvSpPr>
          <p:spPr bwMode="auto">
            <a:xfrm>
              <a:off x="2241551" y="2590800"/>
              <a:ext cx="404813" cy="1174750"/>
            </a:xfrm>
            <a:custGeom>
              <a:avLst/>
              <a:gdLst>
                <a:gd name="T0" fmla="*/ 45 w 108"/>
                <a:gd name="T1" fmla="*/ 312 h 312"/>
                <a:gd name="T2" fmla="*/ 45 w 108"/>
                <a:gd name="T3" fmla="*/ 147 h 312"/>
                <a:gd name="T4" fmla="*/ 20 w 108"/>
                <a:gd name="T5" fmla="*/ 94 h 312"/>
                <a:gd name="T6" fmla="*/ 1 w 108"/>
                <a:gd name="T7" fmla="*/ 49 h 312"/>
                <a:gd name="T8" fmla="*/ 49 w 108"/>
                <a:gd name="T9" fmla="*/ 0 h 312"/>
                <a:gd name="T10" fmla="*/ 55 w 108"/>
                <a:gd name="T11" fmla="*/ 0 h 312"/>
                <a:gd name="T12" fmla="*/ 108 w 108"/>
                <a:gd name="T13" fmla="*/ 53 h 312"/>
                <a:gd name="T14" fmla="*/ 89 w 108"/>
                <a:gd name="T15" fmla="*/ 95 h 312"/>
                <a:gd name="T16" fmla="*/ 64 w 108"/>
                <a:gd name="T17" fmla="*/ 147 h 312"/>
                <a:gd name="T18" fmla="*/ 64 w 108"/>
                <a:gd name="T19" fmla="*/ 312 h 312"/>
                <a:gd name="T20" fmla="*/ 45 w 108"/>
                <a:gd name="T21" fmla="*/ 312 h 312"/>
                <a:gd name="T22" fmla="*/ 55 w 108"/>
                <a:gd name="T23" fmla="*/ 19 h 312"/>
                <a:gd name="T24" fmla="*/ 20 w 108"/>
                <a:gd name="T25" fmla="*/ 53 h 312"/>
                <a:gd name="T26" fmla="*/ 55 w 108"/>
                <a:gd name="T27" fmla="*/ 88 h 312"/>
                <a:gd name="T28" fmla="*/ 89 w 108"/>
                <a:gd name="T29" fmla="*/ 53 h 312"/>
                <a:gd name="T30" fmla="*/ 55 w 108"/>
                <a:gd name="T31" fmla="*/ 19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8" h="312">
                  <a:moveTo>
                    <a:pt x="45" y="312"/>
                  </a:moveTo>
                  <a:cubicBezTo>
                    <a:pt x="45" y="147"/>
                    <a:pt x="45" y="147"/>
                    <a:pt x="45" y="147"/>
                  </a:cubicBezTo>
                  <a:cubicBezTo>
                    <a:pt x="45" y="127"/>
                    <a:pt x="36" y="108"/>
                    <a:pt x="20" y="94"/>
                  </a:cubicBezTo>
                  <a:cubicBezTo>
                    <a:pt x="7" y="83"/>
                    <a:pt x="0" y="66"/>
                    <a:pt x="1" y="49"/>
                  </a:cubicBezTo>
                  <a:cubicBezTo>
                    <a:pt x="3" y="23"/>
                    <a:pt x="23" y="3"/>
                    <a:pt x="49" y="0"/>
                  </a:cubicBezTo>
                  <a:cubicBezTo>
                    <a:pt x="51" y="0"/>
                    <a:pt x="53" y="0"/>
                    <a:pt x="55" y="0"/>
                  </a:cubicBezTo>
                  <a:cubicBezTo>
                    <a:pt x="84" y="0"/>
                    <a:pt x="108" y="24"/>
                    <a:pt x="108" y="53"/>
                  </a:cubicBezTo>
                  <a:cubicBezTo>
                    <a:pt x="108" y="69"/>
                    <a:pt x="101" y="84"/>
                    <a:pt x="89" y="95"/>
                  </a:cubicBezTo>
                  <a:cubicBezTo>
                    <a:pt x="73" y="107"/>
                    <a:pt x="64" y="126"/>
                    <a:pt x="64" y="147"/>
                  </a:cubicBezTo>
                  <a:cubicBezTo>
                    <a:pt x="64" y="312"/>
                    <a:pt x="64" y="312"/>
                    <a:pt x="64" y="312"/>
                  </a:cubicBezTo>
                  <a:lnTo>
                    <a:pt x="45" y="312"/>
                  </a:lnTo>
                  <a:close/>
                  <a:moveTo>
                    <a:pt x="55" y="19"/>
                  </a:moveTo>
                  <a:cubicBezTo>
                    <a:pt x="36" y="19"/>
                    <a:pt x="20" y="34"/>
                    <a:pt x="20" y="53"/>
                  </a:cubicBezTo>
                  <a:cubicBezTo>
                    <a:pt x="20" y="72"/>
                    <a:pt x="36" y="88"/>
                    <a:pt x="55" y="88"/>
                  </a:cubicBezTo>
                  <a:cubicBezTo>
                    <a:pt x="74" y="88"/>
                    <a:pt x="89" y="72"/>
                    <a:pt x="89" y="53"/>
                  </a:cubicBezTo>
                  <a:cubicBezTo>
                    <a:pt x="89" y="34"/>
                    <a:pt x="74" y="19"/>
                    <a:pt x="55" y="1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3" name="Freeform 14"/>
            <p:cNvSpPr/>
            <p:nvPr/>
          </p:nvSpPr>
          <p:spPr bwMode="auto">
            <a:xfrm>
              <a:off x="2387601" y="3683000"/>
              <a:ext cx="120650" cy="120650"/>
            </a:xfrm>
            <a:custGeom>
              <a:avLst/>
              <a:gdLst>
                <a:gd name="T0" fmla="*/ 16 w 32"/>
                <a:gd name="T1" fmla="*/ 32 h 32"/>
                <a:gd name="T2" fmla="*/ 16 w 32"/>
                <a:gd name="T3" fmla="*/ 32 h 32"/>
                <a:gd name="T4" fmla="*/ 0 w 32"/>
                <a:gd name="T5" fmla="*/ 16 h 32"/>
                <a:gd name="T6" fmla="*/ 0 w 32"/>
                <a:gd name="T7" fmla="*/ 16 h 32"/>
                <a:gd name="T8" fmla="*/ 16 w 32"/>
                <a:gd name="T9" fmla="*/ 0 h 32"/>
                <a:gd name="T10" fmla="*/ 16 w 32"/>
                <a:gd name="T11" fmla="*/ 0 h 32"/>
                <a:gd name="T12" fmla="*/ 32 w 32"/>
                <a:gd name="T13" fmla="*/ 16 h 32"/>
                <a:gd name="T14" fmla="*/ 32 w 32"/>
                <a:gd name="T15" fmla="*/ 16 h 32"/>
                <a:gd name="T16" fmla="*/ 16 w 32"/>
                <a:gd name="T1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2">
                  <a:moveTo>
                    <a:pt x="16" y="32"/>
                  </a:moveTo>
                  <a:cubicBezTo>
                    <a:pt x="16" y="32"/>
                    <a:pt x="16" y="32"/>
                    <a:pt x="16" y="32"/>
                  </a:cubicBezTo>
                  <a:cubicBezTo>
                    <a:pt x="7" y="32"/>
                    <a:pt x="0" y="25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8"/>
                    <a:pt x="7" y="0"/>
                    <a:pt x="16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25" y="0"/>
                    <a:pt x="32" y="8"/>
                    <a:pt x="32" y="16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2" y="25"/>
                    <a:pt x="25" y="32"/>
                    <a:pt x="16" y="3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4" name="Freeform 15"/>
            <p:cNvSpPr/>
            <p:nvPr/>
          </p:nvSpPr>
          <p:spPr bwMode="auto">
            <a:xfrm>
              <a:off x="2417763" y="3713163"/>
              <a:ext cx="60325" cy="63500"/>
            </a:xfrm>
            <a:custGeom>
              <a:avLst/>
              <a:gdLst>
                <a:gd name="T0" fmla="*/ 8 w 16"/>
                <a:gd name="T1" fmla="*/ 17 h 17"/>
                <a:gd name="T2" fmla="*/ 8 w 16"/>
                <a:gd name="T3" fmla="*/ 17 h 17"/>
                <a:gd name="T4" fmla="*/ 0 w 16"/>
                <a:gd name="T5" fmla="*/ 8 h 17"/>
                <a:gd name="T6" fmla="*/ 0 w 16"/>
                <a:gd name="T7" fmla="*/ 8 h 17"/>
                <a:gd name="T8" fmla="*/ 8 w 16"/>
                <a:gd name="T9" fmla="*/ 0 h 17"/>
                <a:gd name="T10" fmla="*/ 8 w 16"/>
                <a:gd name="T11" fmla="*/ 0 h 17"/>
                <a:gd name="T12" fmla="*/ 16 w 16"/>
                <a:gd name="T13" fmla="*/ 8 h 17"/>
                <a:gd name="T14" fmla="*/ 16 w 16"/>
                <a:gd name="T15" fmla="*/ 8 h 17"/>
                <a:gd name="T16" fmla="*/ 8 w 16"/>
                <a:gd name="T1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17">
                  <a:moveTo>
                    <a:pt x="8" y="17"/>
                  </a:moveTo>
                  <a:cubicBezTo>
                    <a:pt x="8" y="17"/>
                    <a:pt x="8" y="17"/>
                    <a:pt x="8" y="17"/>
                  </a:cubicBezTo>
                  <a:cubicBezTo>
                    <a:pt x="3" y="17"/>
                    <a:pt x="0" y="13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3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2" y="0"/>
                    <a:pt x="16" y="4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13"/>
                    <a:pt x="12" y="17"/>
                    <a:pt x="8" y="1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55" name="Group 30"/>
          <p:cNvGrpSpPr/>
          <p:nvPr/>
        </p:nvGrpSpPr>
        <p:grpSpPr>
          <a:xfrm rot="0">
            <a:off x="10254615" y="3669030"/>
            <a:ext cx="497205" cy="1316355"/>
            <a:chOff x="2241551" y="2590800"/>
            <a:chExt cx="404813" cy="1212850"/>
          </a:xfrm>
        </p:grpSpPr>
        <p:sp>
          <p:nvSpPr>
            <p:cNvPr id="20" name="Freeform 12"/>
            <p:cNvSpPr/>
            <p:nvPr/>
          </p:nvSpPr>
          <p:spPr bwMode="auto">
            <a:xfrm>
              <a:off x="2360613" y="2703513"/>
              <a:ext cx="173038" cy="173038"/>
            </a:xfrm>
            <a:custGeom>
              <a:avLst/>
              <a:gdLst>
                <a:gd name="T0" fmla="*/ 23 w 46"/>
                <a:gd name="T1" fmla="*/ 46 h 46"/>
                <a:gd name="T2" fmla="*/ 23 w 46"/>
                <a:gd name="T3" fmla="*/ 46 h 46"/>
                <a:gd name="T4" fmla="*/ 0 w 46"/>
                <a:gd name="T5" fmla="*/ 23 h 46"/>
                <a:gd name="T6" fmla="*/ 0 w 46"/>
                <a:gd name="T7" fmla="*/ 23 h 46"/>
                <a:gd name="T8" fmla="*/ 23 w 46"/>
                <a:gd name="T9" fmla="*/ 0 h 46"/>
                <a:gd name="T10" fmla="*/ 23 w 46"/>
                <a:gd name="T11" fmla="*/ 0 h 46"/>
                <a:gd name="T12" fmla="*/ 46 w 46"/>
                <a:gd name="T13" fmla="*/ 23 h 46"/>
                <a:gd name="T14" fmla="*/ 46 w 46"/>
                <a:gd name="T15" fmla="*/ 23 h 46"/>
                <a:gd name="T16" fmla="*/ 23 w 46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6">
                  <a:moveTo>
                    <a:pt x="23" y="46"/>
                  </a:moveTo>
                  <a:cubicBezTo>
                    <a:pt x="23" y="46"/>
                    <a:pt x="23" y="46"/>
                    <a:pt x="23" y="46"/>
                  </a:cubicBezTo>
                  <a:cubicBezTo>
                    <a:pt x="10" y="46"/>
                    <a:pt x="0" y="36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10"/>
                    <a:pt x="10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35" y="0"/>
                    <a:pt x="46" y="10"/>
                    <a:pt x="46" y="23"/>
                  </a:cubicBezTo>
                  <a:cubicBezTo>
                    <a:pt x="46" y="23"/>
                    <a:pt x="46" y="23"/>
                    <a:pt x="46" y="23"/>
                  </a:cubicBezTo>
                  <a:cubicBezTo>
                    <a:pt x="46" y="36"/>
                    <a:pt x="35" y="46"/>
                    <a:pt x="23" y="4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9" name="Freeform 13"/>
            <p:cNvSpPr>
              <a:spLocks noEditPoints="1"/>
            </p:cNvSpPr>
            <p:nvPr/>
          </p:nvSpPr>
          <p:spPr bwMode="auto">
            <a:xfrm>
              <a:off x="2241551" y="2590800"/>
              <a:ext cx="404813" cy="1174750"/>
            </a:xfrm>
            <a:custGeom>
              <a:avLst/>
              <a:gdLst>
                <a:gd name="T0" fmla="*/ 45 w 108"/>
                <a:gd name="T1" fmla="*/ 312 h 312"/>
                <a:gd name="T2" fmla="*/ 45 w 108"/>
                <a:gd name="T3" fmla="*/ 147 h 312"/>
                <a:gd name="T4" fmla="*/ 20 w 108"/>
                <a:gd name="T5" fmla="*/ 94 h 312"/>
                <a:gd name="T6" fmla="*/ 1 w 108"/>
                <a:gd name="T7" fmla="*/ 49 h 312"/>
                <a:gd name="T8" fmla="*/ 49 w 108"/>
                <a:gd name="T9" fmla="*/ 0 h 312"/>
                <a:gd name="T10" fmla="*/ 55 w 108"/>
                <a:gd name="T11" fmla="*/ 0 h 312"/>
                <a:gd name="T12" fmla="*/ 108 w 108"/>
                <a:gd name="T13" fmla="*/ 53 h 312"/>
                <a:gd name="T14" fmla="*/ 89 w 108"/>
                <a:gd name="T15" fmla="*/ 95 h 312"/>
                <a:gd name="T16" fmla="*/ 64 w 108"/>
                <a:gd name="T17" fmla="*/ 147 h 312"/>
                <a:gd name="T18" fmla="*/ 64 w 108"/>
                <a:gd name="T19" fmla="*/ 312 h 312"/>
                <a:gd name="T20" fmla="*/ 45 w 108"/>
                <a:gd name="T21" fmla="*/ 312 h 312"/>
                <a:gd name="T22" fmla="*/ 55 w 108"/>
                <a:gd name="T23" fmla="*/ 19 h 312"/>
                <a:gd name="T24" fmla="*/ 20 w 108"/>
                <a:gd name="T25" fmla="*/ 53 h 312"/>
                <a:gd name="T26" fmla="*/ 55 w 108"/>
                <a:gd name="T27" fmla="*/ 88 h 312"/>
                <a:gd name="T28" fmla="*/ 89 w 108"/>
                <a:gd name="T29" fmla="*/ 53 h 312"/>
                <a:gd name="T30" fmla="*/ 55 w 108"/>
                <a:gd name="T31" fmla="*/ 19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8" h="312">
                  <a:moveTo>
                    <a:pt x="45" y="312"/>
                  </a:moveTo>
                  <a:cubicBezTo>
                    <a:pt x="45" y="147"/>
                    <a:pt x="45" y="147"/>
                    <a:pt x="45" y="147"/>
                  </a:cubicBezTo>
                  <a:cubicBezTo>
                    <a:pt x="45" y="127"/>
                    <a:pt x="36" y="108"/>
                    <a:pt x="20" y="94"/>
                  </a:cubicBezTo>
                  <a:cubicBezTo>
                    <a:pt x="7" y="83"/>
                    <a:pt x="0" y="66"/>
                    <a:pt x="1" y="49"/>
                  </a:cubicBezTo>
                  <a:cubicBezTo>
                    <a:pt x="3" y="23"/>
                    <a:pt x="23" y="3"/>
                    <a:pt x="49" y="0"/>
                  </a:cubicBezTo>
                  <a:cubicBezTo>
                    <a:pt x="51" y="0"/>
                    <a:pt x="53" y="0"/>
                    <a:pt x="55" y="0"/>
                  </a:cubicBezTo>
                  <a:cubicBezTo>
                    <a:pt x="84" y="0"/>
                    <a:pt x="108" y="24"/>
                    <a:pt x="108" y="53"/>
                  </a:cubicBezTo>
                  <a:cubicBezTo>
                    <a:pt x="108" y="69"/>
                    <a:pt x="101" y="84"/>
                    <a:pt x="89" y="95"/>
                  </a:cubicBezTo>
                  <a:cubicBezTo>
                    <a:pt x="73" y="107"/>
                    <a:pt x="64" y="126"/>
                    <a:pt x="64" y="147"/>
                  </a:cubicBezTo>
                  <a:cubicBezTo>
                    <a:pt x="64" y="312"/>
                    <a:pt x="64" y="312"/>
                    <a:pt x="64" y="312"/>
                  </a:cubicBezTo>
                  <a:lnTo>
                    <a:pt x="45" y="312"/>
                  </a:lnTo>
                  <a:close/>
                  <a:moveTo>
                    <a:pt x="55" y="19"/>
                  </a:moveTo>
                  <a:cubicBezTo>
                    <a:pt x="36" y="19"/>
                    <a:pt x="20" y="34"/>
                    <a:pt x="20" y="53"/>
                  </a:cubicBezTo>
                  <a:cubicBezTo>
                    <a:pt x="20" y="72"/>
                    <a:pt x="36" y="88"/>
                    <a:pt x="55" y="88"/>
                  </a:cubicBezTo>
                  <a:cubicBezTo>
                    <a:pt x="74" y="88"/>
                    <a:pt x="89" y="72"/>
                    <a:pt x="89" y="53"/>
                  </a:cubicBezTo>
                  <a:cubicBezTo>
                    <a:pt x="89" y="34"/>
                    <a:pt x="74" y="19"/>
                    <a:pt x="55" y="1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0" name="Freeform 14"/>
            <p:cNvSpPr/>
            <p:nvPr/>
          </p:nvSpPr>
          <p:spPr bwMode="auto">
            <a:xfrm>
              <a:off x="2387601" y="3683000"/>
              <a:ext cx="120650" cy="120650"/>
            </a:xfrm>
            <a:custGeom>
              <a:avLst/>
              <a:gdLst>
                <a:gd name="T0" fmla="*/ 16 w 32"/>
                <a:gd name="T1" fmla="*/ 32 h 32"/>
                <a:gd name="T2" fmla="*/ 16 w 32"/>
                <a:gd name="T3" fmla="*/ 32 h 32"/>
                <a:gd name="T4" fmla="*/ 0 w 32"/>
                <a:gd name="T5" fmla="*/ 16 h 32"/>
                <a:gd name="T6" fmla="*/ 0 w 32"/>
                <a:gd name="T7" fmla="*/ 16 h 32"/>
                <a:gd name="T8" fmla="*/ 16 w 32"/>
                <a:gd name="T9" fmla="*/ 0 h 32"/>
                <a:gd name="T10" fmla="*/ 16 w 32"/>
                <a:gd name="T11" fmla="*/ 0 h 32"/>
                <a:gd name="T12" fmla="*/ 32 w 32"/>
                <a:gd name="T13" fmla="*/ 16 h 32"/>
                <a:gd name="T14" fmla="*/ 32 w 32"/>
                <a:gd name="T15" fmla="*/ 16 h 32"/>
                <a:gd name="T16" fmla="*/ 16 w 32"/>
                <a:gd name="T1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2">
                  <a:moveTo>
                    <a:pt x="16" y="32"/>
                  </a:moveTo>
                  <a:cubicBezTo>
                    <a:pt x="16" y="32"/>
                    <a:pt x="16" y="32"/>
                    <a:pt x="16" y="32"/>
                  </a:cubicBezTo>
                  <a:cubicBezTo>
                    <a:pt x="7" y="32"/>
                    <a:pt x="0" y="25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8"/>
                    <a:pt x="7" y="0"/>
                    <a:pt x="16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25" y="0"/>
                    <a:pt x="32" y="8"/>
                    <a:pt x="32" y="16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2" y="25"/>
                    <a:pt x="25" y="32"/>
                    <a:pt x="16" y="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1" name="Freeform 15"/>
            <p:cNvSpPr/>
            <p:nvPr/>
          </p:nvSpPr>
          <p:spPr bwMode="auto">
            <a:xfrm>
              <a:off x="2417763" y="3713163"/>
              <a:ext cx="60325" cy="63500"/>
            </a:xfrm>
            <a:custGeom>
              <a:avLst/>
              <a:gdLst>
                <a:gd name="T0" fmla="*/ 8 w 16"/>
                <a:gd name="T1" fmla="*/ 17 h 17"/>
                <a:gd name="T2" fmla="*/ 8 w 16"/>
                <a:gd name="T3" fmla="*/ 17 h 17"/>
                <a:gd name="T4" fmla="*/ 0 w 16"/>
                <a:gd name="T5" fmla="*/ 8 h 17"/>
                <a:gd name="T6" fmla="*/ 0 w 16"/>
                <a:gd name="T7" fmla="*/ 8 h 17"/>
                <a:gd name="T8" fmla="*/ 8 w 16"/>
                <a:gd name="T9" fmla="*/ 0 h 17"/>
                <a:gd name="T10" fmla="*/ 8 w 16"/>
                <a:gd name="T11" fmla="*/ 0 h 17"/>
                <a:gd name="T12" fmla="*/ 16 w 16"/>
                <a:gd name="T13" fmla="*/ 8 h 17"/>
                <a:gd name="T14" fmla="*/ 16 w 16"/>
                <a:gd name="T15" fmla="*/ 8 h 17"/>
                <a:gd name="T16" fmla="*/ 8 w 16"/>
                <a:gd name="T1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17">
                  <a:moveTo>
                    <a:pt x="8" y="17"/>
                  </a:moveTo>
                  <a:cubicBezTo>
                    <a:pt x="8" y="17"/>
                    <a:pt x="8" y="17"/>
                    <a:pt x="8" y="17"/>
                  </a:cubicBezTo>
                  <a:cubicBezTo>
                    <a:pt x="3" y="17"/>
                    <a:pt x="0" y="13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3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2" y="0"/>
                    <a:pt x="16" y="4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13"/>
                    <a:pt x="12" y="17"/>
                    <a:pt x="8" y="1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15875" y="2582545"/>
            <a:ext cx="2830830" cy="4058285"/>
            <a:chOff x="25" y="4067"/>
            <a:chExt cx="4458" cy="6391"/>
          </a:xfrm>
        </p:grpSpPr>
        <p:sp>
          <p:nvSpPr>
            <p:cNvPr id="62" name="Inhaltsplatzhalter 4"/>
            <p:cNvSpPr txBox="1"/>
            <p:nvPr/>
          </p:nvSpPr>
          <p:spPr>
            <a:xfrm>
              <a:off x="769" y="4067"/>
              <a:ext cx="3495" cy="969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>
              <a:lvl1pPr marL="273050" indent="-273050" algn="l" defTabSz="913765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3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1pPr>
              <a:lvl2pPr marL="807720" indent="-273050" algn="l" defTabSz="913765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20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2pPr>
              <a:lvl3pPr marL="1080770" indent="-177800" algn="l" defTabSz="913765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9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3pPr>
              <a:lvl4pPr marL="1436370" indent="-177800" algn="l" defTabSz="913765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4pPr>
              <a:lvl5pPr marL="1793240" indent="-179070" algn="l" defTabSz="913765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5pPr>
              <a:lvl6pPr marL="2513965" indent="-228600" algn="l" defTabSz="91376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165" indent="-228600" algn="l" defTabSz="91376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730" indent="-228600" algn="l" defTabSz="91376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4930" indent="-228600" algn="l" defTabSz="91376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Aft>
                  <a:spcPts val="1200"/>
                </a:spcAft>
                <a:buNone/>
              </a:pPr>
              <a:r>
                <a:rPr lang="zh-CN" altLang="en-US" sz="4000" b="1" dirty="0">
                  <a:solidFill>
                    <a:schemeClr val="accent1"/>
                  </a:solidFill>
                  <a:latin typeface="+mj-lt"/>
                </a:rPr>
                <a:t>各美其美</a:t>
              </a:r>
              <a:endParaRPr lang="zh-CN" altLang="en-US" sz="4000" b="1" dirty="0">
                <a:solidFill>
                  <a:schemeClr val="accent1"/>
                </a:solidFill>
                <a:latin typeface="+mj-lt"/>
              </a:endParaRPr>
            </a:p>
          </p:txBody>
        </p:sp>
        <p:pic>
          <p:nvPicPr>
            <p:cNvPr id="26" name="图片 25" descr="20180327080439_5149"/>
            <p:cNvPicPr>
              <a:picLocks noChangeAspect="1"/>
            </p:cNvPicPr>
            <p:nvPr/>
          </p:nvPicPr>
          <p:blipFill>
            <a:blip r:embed="rId3"/>
            <a:srcRect l="5244" t="5626" r="3887" b="2306"/>
            <a:stretch>
              <a:fillRect/>
            </a:stretch>
          </p:blipFill>
          <p:spPr>
            <a:xfrm>
              <a:off x="25" y="6916"/>
              <a:ext cx="4458" cy="3542"/>
            </a:xfrm>
            <a:prstGeom prst="rect">
              <a:avLst/>
            </a:prstGeom>
            <a:effectLst>
              <a:softEdge rad="63500"/>
            </a:effectLst>
          </p:spPr>
        </p:pic>
      </p:grpSp>
      <p:grpSp>
        <p:nvGrpSpPr>
          <p:cNvPr id="57" name="组合 56"/>
          <p:cNvGrpSpPr/>
          <p:nvPr/>
        </p:nvGrpSpPr>
        <p:grpSpPr>
          <a:xfrm>
            <a:off x="5877560" y="2582545"/>
            <a:ext cx="3280410" cy="4135755"/>
            <a:chOff x="9256" y="4067"/>
            <a:chExt cx="5166" cy="6513"/>
          </a:xfrm>
        </p:grpSpPr>
        <p:pic>
          <p:nvPicPr>
            <p:cNvPr id="27" name="图片 26" descr="20180424142953_8791"/>
            <p:cNvPicPr>
              <a:picLocks noChangeAspect="1"/>
            </p:cNvPicPr>
            <p:nvPr/>
          </p:nvPicPr>
          <p:blipFill>
            <a:blip r:embed="rId4"/>
            <a:srcRect l="9631" t="10439" r="7770" b="289"/>
            <a:stretch>
              <a:fillRect/>
            </a:stretch>
          </p:blipFill>
          <p:spPr>
            <a:xfrm>
              <a:off x="9256" y="6856"/>
              <a:ext cx="5166" cy="3724"/>
            </a:xfrm>
            <a:prstGeom prst="rect">
              <a:avLst/>
            </a:prstGeom>
            <a:effectLst>
              <a:softEdge rad="127000"/>
            </a:effectLst>
          </p:spPr>
        </p:pic>
        <p:sp>
          <p:nvSpPr>
            <p:cNvPr id="35" name="Inhaltsplatzhalter 4"/>
            <p:cNvSpPr txBox="1"/>
            <p:nvPr/>
          </p:nvSpPr>
          <p:spPr>
            <a:xfrm>
              <a:off x="10056" y="4067"/>
              <a:ext cx="3495" cy="969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>
              <a:lvl1pPr marL="273050" indent="-273050" algn="l" defTabSz="913765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3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1pPr>
              <a:lvl2pPr marL="807720" indent="-273050" algn="l" defTabSz="913765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20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2pPr>
              <a:lvl3pPr marL="1080770" indent="-177800" algn="l" defTabSz="913765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9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3pPr>
              <a:lvl4pPr marL="1436370" indent="-177800" algn="l" defTabSz="913765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4pPr>
              <a:lvl5pPr marL="1793240" indent="-179070" algn="l" defTabSz="913765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5pPr>
              <a:lvl6pPr marL="2513965" indent="-228600" algn="l" defTabSz="91376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165" indent="-228600" algn="l" defTabSz="91376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730" indent="-228600" algn="l" defTabSz="91376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4930" indent="-228600" algn="l" defTabSz="91376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Aft>
                  <a:spcPts val="1200"/>
                </a:spcAft>
                <a:buNone/>
              </a:pPr>
              <a:r>
                <a:rPr lang="zh-CN" altLang="en-US" sz="4000" b="1" dirty="0">
                  <a:solidFill>
                    <a:schemeClr val="accent1"/>
                  </a:solidFill>
                  <a:latin typeface="+mj-lt"/>
                </a:rPr>
                <a:t>美美与共</a:t>
              </a:r>
              <a:endParaRPr lang="zh-CN" altLang="en-US" sz="4000" b="1" dirty="0">
                <a:solidFill>
                  <a:schemeClr val="accent1"/>
                </a:solidFill>
                <a:latin typeface="+mj-lt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2772410" y="2582545"/>
            <a:ext cx="3227070" cy="4135120"/>
            <a:chOff x="4366" y="4067"/>
            <a:chExt cx="5082" cy="6512"/>
          </a:xfrm>
        </p:grpSpPr>
        <p:sp>
          <p:nvSpPr>
            <p:cNvPr id="29" name="Inhaltsplatzhalter 4"/>
            <p:cNvSpPr txBox="1"/>
            <p:nvPr/>
          </p:nvSpPr>
          <p:spPr>
            <a:xfrm>
              <a:off x="5391" y="4067"/>
              <a:ext cx="3495" cy="969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>
              <a:lvl1pPr marL="273050" indent="-273050" algn="l" defTabSz="913765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3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1pPr>
              <a:lvl2pPr marL="807720" indent="-273050" algn="l" defTabSz="913765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20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2pPr>
              <a:lvl3pPr marL="1080770" indent="-177800" algn="l" defTabSz="913765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9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3pPr>
              <a:lvl4pPr marL="1436370" indent="-177800" algn="l" defTabSz="913765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4pPr>
              <a:lvl5pPr marL="1793240" indent="-179070" algn="l" defTabSz="913765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5pPr>
              <a:lvl6pPr marL="2513965" indent="-228600" algn="l" defTabSz="91376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165" indent="-228600" algn="l" defTabSz="91376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730" indent="-228600" algn="l" defTabSz="91376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4930" indent="-228600" algn="l" defTabSz="91376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Aft>
                  <a:spcPts val="1200"/>
                </a:spcAft>
                <a:buNone/>
              </a:pPr>
              <a:r>
                <a:rPr lang="zh-CN" altLang="en-US" sz="4000" b="1" dirty="0">
                  <a:solidFill>
                    <a:schemeClr val="accent1"/>
                  </a:solidFill>
                  <a:latin typeface="+mj-lt"/>
                </a:rPr>
                <a:t>美人之美</a:t>
              </a:r>
              <a:endParaRPr lang="zh-CN" altLang="en-US" sz="4000" b="1" dirty="0">
                <a:solidFill>
                  <a:schemeClr val="accent1"/>
                </a:solidFill>
                <a:latin typeface="+mj-lt"/>
              </a:endParaRPr>
            </a:p>
          </p:txBody>
        </p:sp>
        <p:pic>
          <p:nvPicPr>
            <p:cNvPr id="43" name="图片 42" descr="视觉艺术设计学院见贤思齐小组开展第二期《重返二十岁》活动张德江校长讲述自己青春时期的故事1"/>
            <p:cNvPicPr>
              <a:picLocks noChangeAspect="1"/>
            </p:cNvPicPr>
            <p:nvPr/>
          </p:nvPicPr>
          <p:blipFill>
            <a:blip r:embed="rId5"/>
            <a:srcRect l="3743" r="2934"/>
            <a:stretch>
              <a:fillRect/>
            </a:stretch>
          </p:blipFill>
          <p:spPr>
            <a:xfrm>
              <a:off x="4366" y="6871"/>
              <a:ext cx="5083" cy="3708"/>
            </a:xfrm>
            <a:prstGeom prst="rect">
              <a:avLst/>
            </a:prstGeom>
            <a:effectLst>
              <a:softEdge rad="127000"/>
            </a:effectLst>
          </p:spPr>
        </p:pic>
      </p:grpSp>
      <p:grpSp>
        <p:nvGrpSpPr>
          <p:cNvPr id="78" name="组合 77"/>
          <p:cNvGrpSpPr/>
          <p:nvPr/>
        </p:nvGrpSpPr>
        <p:grpSpPr>
          <a:xfrm>
            <a:off x="9041130" y="2562860"/>
            <a:ext cx="3188970" cy="4116705"/>
            <a:chOff x="14238" y="4067"/>
            <a:chExt cx="5022" cy="6483"/>
          </a:xfrm>
        </p:grpSpPr>
        <p:sp>
          <p:nvSpPr>
            <p:cNvPr id="36" name="Inhaltsplatzhalter 4"/>
            <p:cNvSpPr txBox="1"/>
            <p:nvPr/>
          </p:nvSpPr>
          <p:spPr>
            <a:xfrm>
              <a:off x="14801" y="4067"/>
              <a:ext cx="3495" cy="969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>
              <a:lvl1pPr marL="273050" indent="-273050" algn="l" defTabSz="913765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3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1pPr>
              <a:lvl2pPr marL="807720" indent="-273050" algn="l" defTabSz="913765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20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2pPr>
              <a:lvl3pPr marL="1080770" indent="-177800" algn="l" defTabSz="913765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9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3pPr>
              <a:lvl4pPr marL="1436370" indent="-177800" algn="l" defTabSz="913765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4pPr>
              <a:lvl5pPr marL="1793240" indent="-179070" algn="l" defTabSz="913765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5pPr>
              <a:lvl6pPr marL="2513965" indent="-228600" algn="l" defTabSz="91376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165" indent="-228600" algn="l" defTabSz="91376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730" indent="-228600" algn="l" defTabSz="91376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4930" indent="-228600" algn="l" defTabSz="91376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Aft>
                  <a:spcPts val="1200"/>
                </a:spcAft>
                <a:buNone/>
              </a:pPr>
              <a:r>
                <a:rPr lang="zh-CN" altLang="en-US" sz="4000" b="1" dirty="0">
                  <a:solidFill>
                    <a:schemeClr val="accent1"/>
                  </a:solidFill>
                  <a:latin typeface="+mj-lt"/>
                </a:rPr>
                <a:t>光华大美</a:t>
              </a:r>
              <a:endParaRPr lang="zh-CN" altLang="en-US" sz="4000" b="1" dirty="0">
                <a:solidFill>
                  <a:schemeClr val="accent1"/>
                </a:solidFill>
                <a:latin typeface="+mj-lt"/>
              </a:endParaRPr>
            </a:p>
          </p:txBody>
        </p:sp>
        <p:pic>
          <p:nvPicPr>
            <p:cNvPr id="49" name="图片 48" descr="20171026103131258"/>
            <p:cNvPicPr>
              <a:picLocks noChangeAspect="1"/>
            </p:cNvPicPr>
            <p:nvPr/>
          </p:nvPicPr>
          <p:blipFill>
            <a:blip r:embed="rId6"/>
            <a:srcRect l="-187" t="21626"/>
            <a:stretch>
              <a:fillRect/>
            </a:stretch>
          </p:blipFill>
          <p:spPr>
            <a:xfrm>
              <a:off x="14238" y="6886"/>
              <a:ext cx="5022" cy="3664"/>
            </a:xfrm>
            <a:prstGeom prst="rect">
              <a:avLst/>
            </a:prstGeom>
            <a:effectLst>
              <a:softEdge rad="127000"/>
            </a:effec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1823"/>
    </mc:Choice>
    <mc:Fallback>
      <p:transition spd="slow" advTm="518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022" name="Picture 142" descr="124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217420" y="1814195"/>
            <a:ext cx="10122535" cy="52266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239395" y="3886200"/>
            <a:ext cx="768477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4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2016</a:t>
            </a:r>
            <a:r>
              <a:rPr lang="zh-CN" altLang="en-US" sz="24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年</a:t>
            </a:r>
            <a:r>
              <a:rPr lang="en-US" altLang="zh-CN" sz="24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5</a:t>
            </a:r>
            <a:r>
              <a:rPr lang="zh-CN" altLang="en-US" sz="24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月，张校长在</a:t>
            </a:r>
            <a:r>
              <a:rPr lang="en-US" altLang="zh-CN" sz="24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“</a:t>
            </a:r>
            <a:r>
              <a:rPr lang="zh-CN" altLang="en-US" sz="24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关于养成教育</a:t>
            </a:r>
            <a:r>
              <a:rPr lang="en-US" altLang="zh-CN" sz="24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”</a:t>
            </a:r>
            <a:r>
              <a:rPr lang="zh-CN" altLang="en-US" sz="24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报告会提出</a:t>
            </a:r>
            <a:r>
              <a:rPr lang="en-US" altLang="zh-CN" sz="24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——</a:t>
            </a:r>
            <a:endParaRPr lang="en-US" altLang="zh-CN" sz="2400" b="1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82650" y="3056255"/>
            <a:ext cx="6765290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sz="2400" b="1">
                <a:solidFill>
                  <a:srgbClr val="0070C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全校组织开展养成教育活动</a:t>
            </a:r>
            <a:r>
              <a:rPr lang="en-US" altLang="zh-CN" sz="2400" b="1">
                <a:solidFill>
                  <a:srgbClr val="0070C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——</a:t>
            </a:r>
            <a:r>
              <a:rPr lang="zh-CN" altLang="en-US" sz="2400" b="1">
                <a:solidFill>
                  <a:srgbClr val="0070C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养成教育</a:t>
            </a:r>
            <a:r>
              <a:rPr lang="en-US" altLang="zh-CN" sz="2400" b="1">
                <a:solidFill>
                  <a:srgbClr val="0070C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1.0</a:t>
            </a:r>
            <a:r>
              <a:rPr lang="zh-CN" altLang="en-US" sz="2400" b="1">
                <a:solidFill>
                  <a:srgbClr val="0070C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阶段</a:t>
            </a:r>
            <a:endParaRPr lang="zh-CN" altLang="en-US" sz="2400" b="1">
              <a:solidFill>
                <a:srgbClr val="0070C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endParaRPr lang="zh-CN" altLang="en-US" sz="2400" b="1">
              <a:solidFill>
                <a:srgbClr val="0070C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570990" y="2226310"/>
            <a:ext cx="6916420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sz="2400" b="1">
                <a:solidFill>
                  <a:srgbClr val="7030A0"/>
                </a:solidFill>
                <a:effectLst/>
                <a:latin typeface="黑体" panose="02010609060101010101" charset="-122"/>
                <a:ea typeface="黑体" panose="02010609060101010101" charset="-122"/>
                <a:sym typeface="+mn-ea"/>
              </a:rPr>
              <a:t>构建优质教育体系</a:t>
            </a:r>
            <a:r>
              <a:rPr lang="en-US" altLang="zh-CN" sz="2400" b="1">
                <a:solidFill>
                  <a:srgbClr val="7030A0"/>
                </a:solidFill>
                <a:effectLst/>
                <a:latin typeface="黑体" panose="02010609060101010101" charset="-122"/>
                <a:ea typeface="黑体" panose="02010609060101010101" charset="-122"/>
                <a:sym typeface="+mn-ea"/>
              </a:rPr>
              <a:t>——</a:t>
            </a:r>
            <a:r>
              <a:rPr lang="zh-CN" altLang="en-US" sz="2400" b="1">
                <a:solidFill>
                  <a:srgbClr val="7030A0"/>
                </a:solidFill>
                <a:effectLst/>
                <a:latin typeface="黑体" panose="02010609060101010101" charset="-122"/>
                <a:ea typeface="黑体" panose="02010609060101010101" charset="-122"/>
                <a:sym typeface="+mn-ea"/>
              </a:rPr>
              <a:t>学生工作三九八六育人体系</a:t>
            </a:r>
            <a:endParaRPr lang="zh-CN" altLang="en-US" sz="2400" b="1">
              <a:solidFill>
                <a:srgbClr val="7030A0"/>
              </a:solidFill>
              <a:effectLst/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endParaRPr lang="zh-CN" altLang="en-US" sz="2400" b="1">
              <a:solidFill>
                <a:srgbClr val="7030A0"/>
              </a:solidFill>
              <a:effectLst/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376805" y="1437005"/>
            <a:ext cx="691642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成立养成教育研究会</a:t>
            </a:r>
            <a:r>
              <a:rPr lang="en-US" altLang="zh-CN" sz="2400" b="1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——</a:t>
            </a:r>
            <a:r>
              <a:rPr lang="zh-CN" altLang="en-US" sz="2400" b="1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开展理论研究和案例总结</a:t>
            </a:r>
            <a:endParaRPr lang="zh-CN" altLang="en-US" sz="2400" b="1">
              <a:solidFill>
                <a:srgbClr val="00B05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pic>
        <p:nvPicPr>
          <p:cNvPr id="6" name="图片 -2147482616" descr="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9395" y="210185"/>
            <a:ext cx="3148330" cy="8515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文本框 6"/>
          <p:cNvSpPr txBox="1"/>
          <p:nvPr/>
        </p:nvSpPr>
        <p:spPr>
          <a:xfrm>
            <a:off x="5442585" y="422275"/>
            <a:ext cx="589915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吉林省大学生养成教育研究中心</a:t>
            </a:r>
            <a:endParaRPr lang="zh-CN" altLang="en-US" sz="32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10235" y="4459605"/>
            <a:ext cx="822769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b="1" dirty="0" smtClean="0">
                <a:solidFill>
                  <a:srgbClr val="A91D2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养成教育已经写入我校十三五规划的办学指导思想中，并且确定为我校培育人才的特色。接下来我们的任务就是要深入研究如何进一步落实的问题。</a:t>
            </a:r>
            <a:endParaRPr lang="zh-CN" altLang="en-US" b="1" dirty="0" smtClean="0">
              <a:solidFill>
                <a:srgbClr val="A91D2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endParaRPr lang="zh-CN" altLang="en-US" b="1" dirty="0" smtClean="0">
              <a:solidFill>
                <a:srgbClr val="A91D2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9" name="AutoShape 3"/>
          <p:cNvSpPr>
            <a:spLocks noChangeArrowheads="1"/>
          </p:cNvSpPr>
          <p:nvPr/>
        </p:nvSpPr>
        <p:spPr bwMode="gray">
          <a:xfrm>
            <a:off x="755015" y="1159510"/>
            <a:ext cx="10159365" cy="4922520"/>
          </a:xfrm>
          <a:prstGeom prst="roundRect">
            <a:avLst>
              <a:gd name="adj" fmla="val 8014"/>
            </a:avLst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5400000" scaled="0"/>
          </a:gradFill>
          <a:ln w="28575">
            <a:solidFill>
              <a:srgbClr val="F4CC3A"/>
            </a:solidFill>
            <a:round/>
          </a:ln>
          <a:effectLst>
            <a:softEdge rad="31750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350" b="1" dirty="0" smtClean="0">
                <a:latin typeface="楷体" panose="02010609060101010101" charset="-122"/>
                <a:ea typeface="楷体" panose="02010609060101010101" charset="-122"/>
                <a:sym typeface="+mn-ea"/>
              </a:rPr>
              <a:t>             </a:t>
            </a:r>
            <a:r>
              <a:rPr lang="en-US" altLang="zh-CN" sz="2400" b="1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sym typeface="+mn-ea"/>
              </a:rPr>
              <a:t> </a:t>
            </a:r>
            <a:r>
              <a:rPr lang="zh-CN" altLang="en-US" sz="2400" b="1" dirty="0" smtClean="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sym typeface="+mn-ea"/>
              </a:rPr>
              <a:t>两年</a:t>
            </a:r>
            <a:r>
              <a:rPr lang="zh-CN" altLang="en-US" sz="2400" b="1" dirty="0" smtClean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时间里，通</a:t>
            </a:r>
            <a:r>
              <a:rPr lang="zh-CN" altLang="en-US" sz="24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过学校各级各类养成教育活动的开展，</a:t>
            </a:r>
            <a:endParaRPr lang="zh-CN" altLang="en-US" sz="2400" b="1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marL="0" marR="0" lvl="0" indent="0" algn="l" defTabSz="91440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   使学生获得实惠，各方面能力和综合素质得到全面的提升，</a:t>
            </a:r>
            <a:endParaRPr lang="zh-CN" altLang="en-US" sz="2400" b="1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marL="0" marR="0" lvl="0" indent="0" algn="l" defTabSz="91440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   参与活动的过程中收获感动；</a:t>
            </a:r>
            <a:endParaRPr lang="zh-CN" altLang="en-US" sz="2400" b="1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marL="0" marR="0" lvl="0" indent="0" algn="l" defTabSz="91440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       </a:t>
            </a:r>
            <a:r>
              <a:rPr lang="zh-CN" altLang="en-US" sz="2400" b="1" dirty="0" smtClean="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sym typeface="+mn-ea"/>
              </a:rPr>
              <a:t>两年</a:t>
            </a:r>
            <a:r>
              <a:rPr lang="zh-CN" altLang="en-US" sz="2400" b="1" dirty="0" smtClean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时间里，通</a:t>
            </a:r>
            <a:r>
              <a:rPr lang="zh-CN" altLang="en-US" sz="24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过对养成教育理论与实践的研究，各</a:t>
            </a:r>
            <a:endParaRPr lang="zh-CN" altLang="en-US" sz="2400" b="1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marL="0" marR="0" lvl="0" indent="0" algn="l" defTabSz="91440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  位老师将学校的发展、学术研究的方向和个人愿望诉求整合</a:t>
            </a:r>
            <a:endParaRPr lang="zh-CN" altLang="en-US" sz="2400" b="1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marL="0" marR="0" lvl="0" indent="0" algn="l" defTabSz="91440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  了起来，为学工队伍开展学生工作指明了道路，找到工作的</a:t>
            </a:r>
            <a:endParaRPr lang="zh-CN" altLang="en-US" sz="2400" b="1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marL="0" marR="0" lvl="0" indent="0" algn="l" defTabSz="91440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  具体抓手和学术研究的主要方向。</a:t>
            </a:r>
            <a:endParaRPr kumimoji="0" lang="zh-CN" altLang="en-US" sz="24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</p:spTree>
  </p:cSld>
  <p:clrMapOvr>
    <a:masterClrMapping/>
  </p:clrMapOvr>
  <p:transition advTm="13709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51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0417" name="图片 17"/>
          <p:cNvPicPr>
            <a:picLocks noChangeAspect="1"/>
          </p:cNvPicPr>
          <p:nvPr/>
        </p:nvPicPr>
        <p:blipFill>
          <a:blip r:embed="rId1"/>
          <a:srcRect t="44418" b="43710"/>
          <a:stretch>
            <a:fillRect/>
          </a:stretch>
        </p:blipFill>
        <p:spPr>
          <a:xfrm>
            <a:off x="0" y="6070600"/>
            <a:ext cx="12192000" cy="81068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0418" name="图片 16"/>
          <p:cNvPicPr>
            <a:picLocks noChangeAspect="1"/>
          </p:cNvPicPr>
          <p:nvPr/>
        </p:nvPicPr>
        <p:blipFill>
          <a:blip r:embed="rId1"/>
          <a:srcRect t="17780" b="43710"/>
          <a:stretch>
            <a:fillRect/>
          </a:stretch>
        </p:blipFill>
        <p:spPr>
          <a:xfrm>
            <a:off x="0" y="0"/>
            <a:ext cx="12192000" cy="216577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9397" name="TextBox 9"/>
          <p:cNvSpPr/>
          <p:nvPr/>
        </p:nvSpPr>
        <p:spPr>
          <a:xfrm>
            <a:off x="0" y="2447290"/>
            <a:ext cx="12192000" cy="4600575"/>
          </a:xfrm>
          <a:prstGeom prst="rect">
            <a:avLst/>
          </a:prstGeom>
          <a:noFill/>
          <a:ln w="9525">
            <a:noFill/>
          </a:ln>
        </p:spPr>
        <p:txBody>
          <a:bodyPr wrap="square" lIns="121912" tIns="60956" rIns="121912" bIns="60956" anchor="t">
            <a:spAutoFit/>
          </a:bodyPr>
          <a:p>
            <a:pPr lvl="0" indent="0" eaLnBrk="0" hangingPunct="0">
              <a:lnSpc>
                <a:spcPct val="130000"/>
              </a:lnSpc>
            </a:pPr>
            <a:r>
              <a:rPr lang="zh-CN" altLang="en-US" sz="3735" b="1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</a:rPr>
              <a:t>   </a:t>
            </a:r>
            <a:r>
              <a:rPr lang="zh-CN" altLang="zh-CN" sz="2800" b="1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播种行动、收获习惯，播种习惯、收获性格！</a:t>
            </a:r>
            <a:endParaRPr lang="zh-CN" altLang="zh-CN" sz="2800" b="1" dirty="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lvl="0" indent="0" eaLnBrk="0" hangingPunct="0">
              <a:lnSpc>
                <a:spcPct val="130000"/>
              </a:lnSpc>
            </a:pPr>
            <a:r>
              <a:rPr lang="zh-CN" altLang="en-US" sz="2800" b="1" dirty="0" smtClean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   通过大家的共同努力，</a:t>
            </a:r>
            <a:r>
              <a:rPr lang="zh-CN" altLang="en-US" sz="28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弘扬养成教育的</a:t>
            </a:r>
            <a:r>
              <a:rPr lang="en-US" altLang="zh-CN" sz="28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“</a:t>
            </a:r>
            <a:r>
              <a:rPr lang="zh-CN" altLang="en-US" sz="28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四大精神</a:t>
            </a:r>
            <a:r>
              <a:rPr lang="en-US" altLang="zh-CN" sz="28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”</a:t>
            </a:r>
            <a:r>
              <a:rPr lang="zh-CN" altLang="en-US" sz="28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，实现养成教育</a:t>
            </a:r>
            <a:r>
              <a:rPr lang="en-US" altLang="zh-CN" sz="28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“</a:t>
            </a:r>
            <a:r>
              <a:rPr lang="zh-CN" altLang="en-US" sz="28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四方认同</a:t>
            </a:r>
            <a:r>
              <a:rPr lang="en-US" altLang="zh-CN" sz="28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”</a:t>
            </a:r>
            <a:r>
              <a:rPr lang="zh-CN" altLang="en-US" sz="28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，树立养成教育</a:t>
            </a:r>
            <a:r>
              <a:rPr lang="en-US" altLang="zh-CN" sz="28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“</a:t>
            </a:r>
            <a:r>
              <a:rPr lang="zh-CN" altLang="en-US" sz="28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四个自信</a:t>
            </a:r>
            <a:r>
              <a:rPr lang="en-US" altLang="zh-CN" sz="28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”</a:t>
            </a:r>
            <a:r>
              <a:rPr lang="zh-CN" altLang="en-US" sz="28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，勾画养成教育</a:t>
            </a:r>
            <a:r>
              <a:rPr lang="en-US" altLang="zh-CN" sz="28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“</a:t>
            </a:r>
            <a:r>
              <a:rPr lang="zh-CN" altLang="en-US" sz="28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四幅美景</a:t>
            </a:r>
            <a:r>
              <a:rPr lang="en-US" altLang="zh-CN" sz="28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”</a:t>
            </a:r>
            <a:r>
              <a:rPr lang="zh-CN" altLang="en-US" sz="28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！</a:t>
            </a:r>
            <a:endParaRPr lang="zh-CN" altLang="en-US" sz="2800" b="1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lvl="0" indent="0" eaLnBrk="0" hangingPunct="0">
              <a:lnSpc>
                <a:spcPct val="130000"/>
              </a:lnSpc>
            </a:pPr>
            <a:r>
              <a:rPr lang="zh-CN" altLang="en-US" sz="2800" b="1" dirty="0" smtClean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   通过养成教育，培养出令我们满意和骄傲的学生，引导学生成为素质高尚的人！</a:t>
            </a:r>
            <a:endParaRPr lang="zh-CN" altLang="en-US" sz="2800" b="1" dirty="0" smtClean="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lvl="0" indent="0" eaLnBrk="0" hangingPunct="0">
              <a:lnSpc>
                <a:spcPct val="130000"/>
              </a:lnSpc>
            </a:pPr>
            <a:r>
              <a:rPr lang="zh-CN" altLang="en-US" sz="3730" b="1" dirty="0" smtClean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   </a:t>
            </a:r>
            <a:endParaRPr lang="zh-CN" altLang="en-US" sz="3735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  <a:p>
            <a:pPr lvl="0" indent="0" eaLnBrk="0" hangingPunct="0">
              <a:lnSpc>
                <a:spcPct val="130000"/>
              </a:lnSpc>
            </a:pPr>
            <a:endParaRPr lang="en-US" altLang="x-none" sz="3735" b="1" dirty="0">
              <a:solidFill>
                <a:srgbClr val="4040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59398" name="TextBox 18"/>
          <p:cNvSpPr/>
          <p:nvPr/>
        </p:nvSpPr>
        <p:spPr>
          <a:xfrm>
            <a:off x="421218" y="573193"/>
            <a:ext cx="7588250" cy="859155"/>
          </a:xfrm>
          <a:prstGeom prst="rect">
            <a:avLst/>
          </a:prstGeom>
          <a:noFill/>
          <a:ln w="9525">
            <a:noFill/>
          </a:ln>
        </p:spPr>
        <p:txBody>
          <a:bodyPr wrap="none" lIns="121912" tIns="60956" rIns="121912" bIns="60956" anchor="t">
            <a:spAutoFit/>
          </a:bodyPr>
          <a:p>
            <a:pPr lvl="0" indent="0" algn="ctr"/>
            <a:r>
              <a:rPr lang="zh-CN" altLang="en-US" sz="48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叶圣陶：教育就是培养习惯</a:t>
            </a:r>
            <a:endParaRPr lang="zh-CN" altLang="en-US" sz="4800" b="1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59399" name="矩形 14"/>
          <p:cNvSpPr/>
          <p:nvPr/>
        </p:nvSpPr>
        <p:spPr>
          <a:xfrm rot="-189071">
            <a:off x="8417349" y="1002665"/>
            <a:ext cx="2106083" cy="1301751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 w="3175" cap="flat" cmpd="sng">
            <a:solidFill>
              <a:srgbClr val="5F5F5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lIns="121912" tIns="60956" rIns="121912" bIns="60956" anchor="t"/>
          <a:p>
            <a:pPr lvl="0" indent="0" defTabSz="914400"/>
            <a:endParaRPr lang="zh-CN" altLang="en-US" sz="100" dirty="0">
              <a:latin typeface="Arial" panose="020B0604020202020204"/>
              <a:ea typeface="宋体" panose="02010600030101010101" pitchFamily="2" charset="-122"/>
            </a:endParaRPr>
          </a:p>
        </p:txBody>
      </p:sp>
      <p:sp>
        <p:nvSpPr>
          <p:cNvPr id="59400" name="矩形 15"/>
          <p:cNvSpPr/>
          <p:nvPr/>
        </p:nvSpPr>
        <p:spPr>
          <a:xfrm rot="937907">
            <a:off x="9950027" y="1403986"/>
            <a:ext cx="2106084" cy="1297516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 w="3175" cap="flat" cmpd="sng">
            <a:solidFill>
              <a:srgbClr val="5F5F5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lIns="121912" tIns="60956" rIns="121912" bIns="60956" anchor="t"/>
          <a:p>
            <a:pPr lvl="0" indent="0" defTabSz="914400"/>
            <a:endParaRPr lang="zh-CN" altLang="en-US" sz="100" dirty="0">
              <a:latin typeface="Arial" panose="020B0604020202020204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 advTm="499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9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59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99"/>
                            </p:stCondLst>
                            <p:childTnLst>
                              <p:par>
                                <p:cTn id="17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rAng="0" ptsTypes="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>
                                      <p:cBhvr>
                                        <p:cTn id="21" dur="500"/>
                                        <p:tgtEl>
                                          <p:spTgt spid="59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99"/>
                            </p:stCondLst>
                            <p:childTnLst>
                              <p:par>
                                <p:cTn id="23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rAng="0" ptsTypes="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>
                                      <p:cBhvr>
                                        <p:cTn id="27" dur="500"/>
                                        <p:tgtEl>
                                          <p:spTgt spid="59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7" grpId="0"/>
      <p:bldP spid="59398" grpId="0"/>
      <p:bldP spid="59399" grpId="0" bldLvl="0" animBg="1"/>
      <p:bldP spid="59400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DDD4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矩形 7"/>
          <p:cNvSpPr>
            <a:spLocks noChangeArrowheads="1"/>
          </p:cNvSpPr>
          <p:nvPr/>
        </p:nvSpPr>
        <p:spPr bwMode="auto">
          <a:xfrm>
            <a:off x="0" y="1550353"/>
            <a:ext cx="12192000" cy="3770312"/>
          </a:xfrm>
          <a:prstGeom prst="rect">
            <a:avLst/>
          </a:prstGeom>
          <a:blipFill dpi="0" rotWithShape="1">
            <a:blip r:embed="rId1" cstate="print"/>
            <a:srcRect/>
            <a:stretch>
              <a:fillRect b="-81895"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170" tIns="46990" rIns="90170" bIns="46990" anchor="ctr"/>
          <a:lstStyle/>
          <a:p>
            <a:pPr algn="ctr"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19461" name="文本框 22"/>
          <p:cNvSpPr>
            <a:spLocks noChangeArrowheads="1"/>
          </p:cNvSpPr>
          <p:nvPr/>
        </p:nvSpPr>
        <p:spPr bwMode="auto">
          <a:xfrm>
            <a:off x="1285875" y="2101850"/>
            <a:ext cx="6613525" cy="1322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8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谢谢聆听</a:t>
            </a:r>
            <a:endParaRPr lang="zh-CN" altLang="en-US" sz="80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19464" name="Group 6"/>
          <p:cNvGrpSpPr/>
          <p:nvPr/>
        </p:nvGrpSpPr>
        <p:grpSpPr bwMode="auto">
          <a:xfrm>
            <a:off x="7065963" y="1198563"/>
            <a:ext cx="4892675" cy="3451225"/>
            <a:chOff x="0" y="0"/>
            <a:chExt cx="8420" cy="6208"/>
          </a:xfrm>
        </p:grpSpPr>
        <p:sp>
          <p:nvSpPr>
            <p:cNvPr id="19465" name="五边形 9"/>
            <p:cNvSpPr>
              <a:spLocks noChangeArrowheads="1"/>
            </p:cNvSpPr>
            <p:nvPr/>
          </p:nvSpPr>
          <p:spPr bwMode="auto">
            <a:xfrm rot="5400000">
              <a:off x="-1989" y="1989"/>
              <a:ext cx="6208" cy="2230"/>
            </a:xfrm>
            <a:prstGeom prst="homePlate">
              <a:avLst>
                <a:gd name="adj" fmla="val 69596"/>
              </a:avLst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</a:endParaRPr>
            </a:p>
          </p:txBody>
        </p:sp>
        <p:sp>
          <p:nvSpPr>
            <p:cNvPr id="19466" name="五边形 12"/>
            <p:cNvSpPr>
              <a:spLocks noChangeArrowheads="1"/>
            </p:cNvSpPr>
            <p:nvPr/>
          </p:nvSpPr>
          <p:spPr bwMode="auto">
            <a:xfrm rot="5400000">
              <a:off x="834" y="1989"/>
              <a:ext cx="6208" cy="2230"/>
            </a:xfrm>
            <a:prstGeom prst="homePlate">
              <a:avLst>
                <a:gd name="adj" fmla="val 69596"/>
              </a:avLst>
            </a:prstGeom>
            <a:solidFill>
              <a:srgbClr val="6B9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</a:endParaRPr>
            </a:p>
          </p:txBody>
        </p:sp>
        <p:sp>
          <p:nvSpPr>
            <p:cNvPr id="19467" name="五边形 15"/>
            <p:cNvSpPr>
              <a:spLocks noChangeArrowheads="1"/>
            </p:cNvSpPr>
            <p:nvPr/>
          </p:nvSpPr>
          <p:spPr bwMode="auto">
            <a:xfrm rot="5400000">
              <a:off x="3656" y="1986"/>
              <a:ext cx="6208" cy="2233"/>
            </a:xfrm>
            <a:prstGeom prst="homePlate">
              <a:avLst>
                <a:gd name="adj" fmla="val 69503"/>
              </a:avLst>
            </a:prstGeom>
            <a:solidFill>
              <a:srgbClr val="A4B6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</a:endParaRPr>
            </a:p>
          </p:txBody>
        </p:sp>
        <p:grpSp>
          <p:nvGrpSpPr>
            <p:cNvPr id="19468" name="Group 10"/>
            <p:cNvGrpSpPr/>
            <p:nvPr/>
          </p:nvGrpSpPr>
          <p:grpSpPr bwMode="auto">
            <a:xfrm>
              <a:off x="100" y="0"/>
              <a:ext cx="8320" cy="3687"/>
              <a:chOff x="0" y="0"/>
              <a:chExt cx="8320" cy="3687"/>
            </a:xfrm>
          </p:grpSpPr>
          <p:sp>
            <p:nvSpPr>
              <p:cNvPr id="19469" name="直角三角形 10"/>
              <p:cNvSpPr>
                <a:spLocks noChangeArrowheads="1"/>
              </p:cNvSpPr>
              <p:nvPr/>
            </p:nvSpPr>
            <p:spPr bwMode="auto">
              <a:xfrm>
                <a:off x="2130" y="0"/>
                <a:ext cx="543" cy="633"/>
              </a:xfrm>
              <a:prstGeom prst="rtTriangle">
                <a:avLst/>
              </a:prstGeom>
              <a:solidFill>
                <a:srgbClr val="3F3F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FFFFFF"/>
                  </a:solidFill>
                </a:endParaRPr>
              </a:p>
            </p:txBody>
          </p:sp>
          <p:sp>
            <p:nvSpPr>
              <p:cNvPr id="19470" name="直角三角形 13"/>
              <p:cNvSpPr>
                <a:spLocks noChangeArrowheads="1"/>
              </p:cNvSpPr>
              <p:nvPr/>
            </p:nvSpPr>
            <p:spPr bwMode="auto">
              <a:xfrm>
                <a:off x="4953" y="0"/>
                <a:ext cx="542" cy="633"/>
              </a:xfrm>
              <a:prstGeom prst="rtTriangle">
                <a:avLst/>
              </a:prstGeom>
              <a:solidFill>
                <a:srgbClr val="3F3F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FFFFFF"/>
                  </a:solidFill>
                </a:endParaRPr>
              </a:p>
            </p:txBody>
          </p:sp>
          <p:sp>
            <p:nvSpPr>
              <p:cNvPr id="19471" name="直角三角形 16"/>
              <p:cNvSpPr>
                <a:spLocks noChangeArrowheads="1"/>
              </p:cNvSpPr>
              <p:nvPr/>
            </p:nvSpPr>
            <p:spPr bwMode="auto">
              <a:xfrm>
                <a:off x="7778" y="0"/>
                <a:ext cx="542" cy="633"/>
              </a:xfrm>
              <a:prstGeom prst="rtTriangle">
                <a:avLst/>
              </a:prstGeom>
              <a:solidFill>
                <a:srgbClr val="3F3F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FFFFFF"/>
                  </a:solidFill>
                </a:endParaRPr>
              </a:p>
            </p:txBody>
          </p:sp>
          <p:pic>
            <p:nvPicPr>
              <p:cNvPr id="19472" name="Picture 5" descr="E:\Design Area\CSO\Processing\presentation\bizpro\asd\images\01_Main-Background_Light_03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625"/>
                <a:ext cx="2029" cy="20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473" name="Picture 6" descr="E:\Design Area\CSO\Processing\presentation\bizpro\asd\images\01_Main-Background_Light_05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47" y="1659"/>
                <a:ext cx="2029" cy="20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474" name="Picture 7" descr="E:\Design Area\CSO\Processing\presentation\bizpro\asd\images\01_Main-Background_Light_07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17" y="1659"/>
                <a:ext cx="2029" cy="20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25"/>
    </mc:Choice>
    <mc:Fallback>
      <p:transition spd="slow" advTm="40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 animBg="1"/>
      <p:bldP spid="22530" grpId="1" animBg="1"/>
      <p:bldP spid="22530" grpId="2" animBg="1"/>
      <p:bldP spid="19461" grpId="0"/>
      <p:bldP spid="19461" grpId="1"/>
      <p:bldP spid="19461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081" y="3899448"/>
            <a:ext cx="12234184" cy="296172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cs typeface="+mn-ea"/>
              <a:sym typeface="+mn-lt"/>
            </a:endParaRPr>
          </a:p>
        </p:txBody>
      </p:sp>
      <p:pic>
        <p:nvPicPr>
          <p:cNvPr id="2" name="图片 1" descr="_X9A124"/>
          <p:cNvPicPr>
            <a:picLocks noChangeAspect="1"/>
          </p:cNvPicPr>
          <p:nvPr/>
        </p:nvPicPr>
        <p:blipFill>
          <a:blip r:embed="rId1"/>
          <a:srcRect l="6553" t="30268" r="-6553" b="3201"/>
          <a:stretch>
            <a:fillRect/>
          </a:stretch>
        </p:blipFill>
        <p:spPr>
          <a:xfrm>
            <a:off x="2081" y="-23491"/>
            <a:ext cx="13083022" cy="4460049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081" y="-23491"/>
            <a:ext cx="12754153" cy="4460049"/>
          </a:xfrm>
          <a:prstGeom prst="rect">
            <a:avLst/>
          </a:prstGeom>
          <a:solidFill>
            <a:srgbClr val="FFFFFF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cs typeface="+mn-ea"/>
              <a:sym typeface="+mn-lt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1708645" y="3309642"/>
            <a:ext cx="1710373" cy="169132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cs typeface="+mn-ea"/>
              <a:sym typeface="+mn-lt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1786101" y="3389002"/>
            <a:ext cx="1555462" cy="1531971"/>
          </a:xfrm>
          <a:prstGeom prst="ellipse">
            <a:avLst/>
          </a:prstGeom>
          <a:noFill/>
          <a:ln w="3175">
            <a:solidFill>
              <a:srgbClr val="00A89B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cs typeface="+mn-ea"/>
              <a:sym typeface="+mn-lt"/>
            </a:endParaRPr>
          </a:p>
        </p:txBody>
      </p:sp>
      <p:sp>
        <p:nvSpPr>
          <p:cNvPr id="9" name="标题 4"/>
          <p:cNvSpPr txBox="1"/>
          <p:nvPr/>
        </p:nvSpPr>
        <p:spPr>
          <a:xfrm>
            <a:off x="1636640" y="5270680"/>
            <a:ext cx="1511888" cy="473396"/>
          </a:xfrm>
          <a:prstGeom prst="rect">
            <a:avLst/>
          </a:prstGeom>
        </p:spPr>
        <p:txBody>
          <a:bodyPr vert="horz" lIns="91423" tIns="45711" rIns="91423" bIns="45711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1600" b="1" dirty="0">
                <a:solidFill>
                  <a:srgbClr val="C00000"/>
                </a:solidFill>
                <a:latin typeface="+mn-lt"/>
                <a:ea typeface="+mn-ea"/>
                <a:cs typeface="+mn-ea"/>
                <a:sym typeface="+mn-lt"/>
              </a:rPr>
              <a:t>关于企业</a:t>
            </a:r>
            <a:endParaRPr lang="zh-CN" altLang="en-US" sz="1600" b="1" dirty="0">
              <a:solidFill>
                <a:srgbClr val="C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2290529" y="5198459"/>
            <a:ext cx="1216202" cy="0"/>
          </a:xfrm>
          <a:prstGeom prst="line">
            <a:avLst/>
          </a:prstGeom>
          <a:ln>
            <a:solidFill>
              <a:srgbClr val="C0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标题 4"/>
          <p:cNvSpPr txBox="1"/>
          <p:nvPr/>
        </p:nvSpPr>
        <p:spPr>
          <a:xfrm>
            <a:off x="3981547" y="5973495"/>
            <a:ext cx="1511888" cy="473396"/>
          </a:xfrm>
          <a:prstGeom prst="rect">
            <a:avLst/>
          </a:prstGeom>
        </p:spPr>
        <p:txBody>
          <a:bodyPr vert="horz" lIns="91423" tIns="45711" rIns="91423" bIns="45711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1600" b="1" dirty="0">
                <a:solidFill>
                  <a:srgbClr val="C00000"/>
                </a:solidFill>
                <a:latin typeface="+mn-lt"/>
                <a:ea typeface="+mn-ea"/>
                <a:cs typeface="+mn-ea"/>
                <a:sym typeface="+mn-lt"/>
              </a:rPr>
              <a:t>产品介绍</a:t>
            </a:r>
            <a:endParaRPr lang="zh-CN" altLang="en-US" sz="1600" b="1" dirty="0">
              <a:solidFill>
                <a:srgbClr val="C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4328153" y="5198459"/>
            <a:ext cx="1216202" cy="0"/>
          </a:xfrm>
          <a:prstGeom prst="line">
            <a:avLst/>
          </a:prstGeom>
          <a:ln>
            <a:solidFill>
              <a:srgbClr val="C0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标题 4"/>
          <p:cNvSpPr txBox="1"/>
          <p:nvPr/>
        </p:nvSpPr>
        <p:spPr>
          <a:xfrm>
            <a:off x="199390" y="5615305"/>
            <a:ext cx="3954145" cy="473710"/>
          </a:xfrm>
          <a:prstGeom prst="rect">
            <a:avLst/>
          </a:prstGeom>
        </p:spPr>
        <p:txBody>
          <a:bodyPr vert="horz" lIns="91423" tIns="45711" rIns="91423" bIns="45711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6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rPr>
              <a:t>讲述光华感人故事</a:t>
            </a:r>
            <a:endParaRPr lang="zh-CN" altLang="en-US" sz="3600" b="1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20" name="直接连接符 19"/>
          <p:cNvCxnSpPr/>
          <p:nvPr/>
        </p:nvCxnSpPr>
        <p:spPr>
          <a:xfrm>
            <a:off x="6391845" y="5198459"/>
            <a:ext cx="1216202" cy="0"/>
          </a:xfrm>
          <a:prstGeom prst="line">
            <a:avLst/>
          </a:prstGeom>
          <a:ln>
            <a:solidFill>
              <a:srgbClr val="C0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标题 4"/>
          <p:cNvSpPr txBox="1"/>
          <p:nvPr/>
        </p:nvSpPr>
        <p:spPr>
          <a:xfrm>
            <a:off x="8249993" y="5615522"/>
            <a:ext cx="3882306" cy="473622"/>
          </a:xfrm>
          <a:prstGeom prst="rect">
            <a:avLst/>
          </a:prstGeom>
        </p:spPr>
        <p:txBody>
          <a:bodyPr vert="horz" lIns="91423" tIns="45711" rIns="91423" bIns="45711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36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rPr>
              <a:t>铸造光华养成精神</a:t>
            </a:r>
            <a:endParaRPr lang="zh-CN" altLang="en-US" sz="3600" b="1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8548257" y="5380671"/>
            <a:ext cx="1216202" cy="0"/>
          </a:xfrm>
          <a:prstGeom prst="line">
            <a:avLst/>
          </a:prstGeom>
          <a:ln>
            <a:solidFill>
              <a:srgbClr val="C0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组合 26"/>
          <p:cNvGrpSpPr/>
          <p:nvPr/>
        </p:nvGrpSpPr>
        <p:grpSpPr>
          <a:xfrm>
            <a:off x="5266558" y="3296308"/>
            <a:ext cx="1704659" cy="1704659"/>
            <a:chOff x="6688" y="4946"/>
            <a:chExt cx="2155" cy="2155"/>
          </a:xfrm>
        </p:grpSpPr>
        <p:sp>
          <p:nvSpPr>
            <p:cNvPr id="12" name="椭圆 11"/>
            <p:cNvSpPr/>
            <p:nvPr/>
          </p:nvSpPr>
          <p:spPr>
            <a:xfrm>
              <a:off x="6688" y="4946"/>
              <a:ext cx="2155" cy="215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>
                <a:cs typeface="+mn-ea"/>
                <a:sym typeface="+mn-lt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6802" y="5060"/>
              <a:ext cx="1928" cy="1928"/>
            </a:xfrm>
            <a:prstGeom prst="ellipse">
              <a:avLst/>
            </a:prstGeom>
            <a:noFill/>
            <a:ln w="3175">
              <a:solidFill>
                <a:srgbClr val="00A89B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>
                <a:cs typeface="+mn-ea"/>
                <a:sym typeface="+mn-lt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8835888" y="3394716"/>
            <a:ext cx="1615141" cy="1615141"/>
            <a:chOff x="9939" y="5737"/>
            <a:chExt cx="2155" cy="2155"/>
          </a:xfrm>
        </p:grpSpPr>
        <p:sp>
          <p:nvSpPr>
            <p:cNvPr id="17" name="椭圆 16"/>
            <p:cNvSpPr/>
            <p:nvPr/>
          </p:nvSpPr>
          <p:spPr>
            <a:xfrm>
              <a:off x="9939" y="5737"/>
              <a:ext cx="2155" cy="215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>
                <a:cs typeface="+mn-ea"/>
                <a:sym typeface="+mn-lt"/>
              </a:endParaRPr>
            </a:p>
          </p:txBody>
        </p:sp>
        <p:sp>
          <p:nvSpPr>
            <p:cNvPr id="18" name="椭圆 17"/>
            <p:cNvSpPr/>
            <p:nvPr/>
          </p:nvSpPr>
          <p:spPr>
            <a:xfrm>
              <a:off x="10052" y="5851"/>
              <a:ext cx="1928" cy="1928"/>
            </a:xfrm>
            <a:prstGeom prst="ellipse">
              <a:avLst/>
            </a:prstGeom>
            <a:noFill/>
            <a:ln w="3175">
              <a:solidFill>
                <a:srgbClr val="00A89B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>
                <a:cs typeface="+mn-ea"/>
                <a:sym typeface="+mn-lt"/>
              </a:endParaRPr>
            </a:p>
          </p:txBody>
        </p:sp>
      </p:grpSp>
      <p:sp>
        <p:nvSpPr>
          <p:cNvPr id="36" name="等腰三角形 35"/>
          <p:cNvSpPr/>
          <p:nvPr/>
        </p:nvSpPr>
        <p:spPr>
          <a:xfrm flipV="1">
            <a:off x="5662222" y="-27379"/>
            <a:ext cx="828465" cy="40655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srgbClr val="00A89B"/>
              </a:solidFill>
              <a:cs typeface="+mn-ea"/>
              <a:sym typeface="+mn-lt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4802427" y="669801"/>
            <a:ext cx="2246214" cy="2220184"/>
            <a:chOff x="5029233" y="2197545"/>
            <a:chExt cx="2035393" cy="2011394"/>
          </a:xfrm>
        </p:grpSpPr>
        <p:sp>
          <p:nvSpPr>
            <p:cNvPr id="152" name="任意多边形 151"/>
            <p:cNvSpPr/>
            <p:nvPr/>
          </p:nvSpPr>
          <p:spPr>
            <a:xfrm>
              <a:off x="5029233" y="2197545"/>
              <a:ext cx="1998564" cy="2011394"/>
            </a:xfrm>
            <a:custGeom>
              <a:avLst/>
              <a:gdLst>
                <a:gd name="connsiteX0" fmla="*/ 515084 w 2530340"/>
                <a:gd name="connsiteY0" fmla="*/ 422661 h 2508621"/>
                <a:gd name="connsiteX1" fmla="*/ 1551404 w 2530340"/>
                <a:gd name="connsiteY1" fmla="*/ 8133 h 2508621"/>
                <a:gd name="connsiteX2" fmla="*/ 2307308 w 2530340"/>
                <a:gd name="connsiteY2" fmla="*/ 770133 h 2508621"/>
                <a:gd name="connsiteX3" fmla="*/ 2490188 w 2530340"/>
                <a:gd name="connsiteY3" fmla="*/ 1940565 h 2508621"/>
                <a:gd name="connsiteX4" fmla="*/ 1642844 w 2530340"/>
                <a:gd name="connsiteY4" fmla="*/ 2507493 h 2508621"/>
                <a:gd name="connsiteX5" fmla="*/ 344396 w 2530340"/>
                <a:gd name="connsiteY5" fmla="*/ 2062485 h 2508621"/>
                <a:gd name="connsiteX6" fmla="*/ 3020 w 2530340"/>
                <a:gd name="connsiteY6" fmla="*/ 1263909 h 2508621"/>
                <a:gd name="connsiteX7" fmla="*/ 515084 w 2530340"/>
                <a:gd name="connsiteY7" fmla="*/ 422661 h 2508621"/>
                <a:gd name="connsiteX0-1" fmla="*/ 529582 w 2532646"/>
                <a:gd name="connsiteY0-2" fmla="*/ 372047 h 2512871"/>
                <a:gd name="connsiteX1-3" fmla="*/ 1553710 w 2532646"/>
                <a:gd name="connsiteY1-4" fmla="*/ 12383 h 2512871"/>
                <a:gd name="connsiteX2-5" fmla="*/ 2309614 w 2532646"/>
                <a:gd name="connsiteY2-6" fmla="*/ 774383 h 2512871"/>
                <a:gd name="connsiteX3-7" fmla="*/ 2492494 w 2532646"/>
                <a:gd name="connsiteY3-8" fmla="*/ 1944815 h 2512871"/>
                <a:gd name="connsiteX4-9" fmla="*/ 1645150 w 2532646"/>
                <a:gd name="connsiteY4-10" fmla="*/ 2511743 h 2512871"/>
                <a:gd name="connsiteX5-11" fmla="*/ 346702 w 2532646"/>
                <a:gd name="connsiteY5-12" fmla="*/ 2066735 h 2512871"/>
                <a:gd name="connsiteX6-13" fmla="*/ 5326 w 2532646"/>
                <a:gd name="connsiteY6-14" fmla="*/ 1268159 h 2512871"/>
                <a:gd name="connsiteX7-15" fmla="*/ 529582 w 2532646"/>
                <a:gd name="connsiteY7-16" fmla="*/ 372047 h 2512871"/>
                <a:gd name="connsiteX0-17" fmla="*/ 529582 w 2517959"/>
                <a:gd name="connsiteY0-18" fmla="*/ 366602 h 2507426"/>
                <a:gd name="connsiteX1-19" fmla="*/ 1553710 w 2517959"/>
                <a:gd name="connsiteY1-20" fmla="*/ 6938 h 2507426"/>
                <a:gd name="connsiteX2-21" fmla="*/ 2230366 w 2517959"/>
                <a:gd name="connsiteY2-22" fmla="*/ 647018 h 2507426"/>
                <a:gd name="connsiteX3-23" fmla="*/ 2492494 w 2517959"/>
                <a:gd name="connsiteY3-24" fmla="*/ 1939370 h 2507426"/>
                <a:gd name="connsiteX4-25" fmla="*/ 1645150 w 2517959"/>
                <a:gd name="connsiteY4-26" fmla="*/ 2506298 h 2507426"/>
                <a:gd name="connsiteX5-27" fmla="*/ 346702 w 2517959"/>
                <a:gd name="connsiteY5-28" fmla="*/ 2061290 h 2507426"/>
                <a:gd name="connsiteX6-29" fmla="*/ 5326 w 2517959"/>
                <a:gd name="connsiteY6-30" fmla="*/ 1262714 h 2507426"/>
                <a:gd name="connsiteX7-31" fmla="*/ 529582 w 2517959"/>
                <a:gd name="connsiteY7-32" fmla="*/ 366602 h 2507426"/>
                <a:gd name="connsiteX0-33" fmla="*/ 529582 w 2517959"/>
                <a:gd name="connsiteY0-34" fmla="*/ 366602 h 2471022"/>
                <a:gd name="connsiteX1-35" fmla="*/ 1553710 w 2517959"/>
                <a:gd name="connsiteY1-36" fmla="*/ 6938 h 2471022"/>
                <a:gd name="connsiteX2-37" fmla="*/ 2230366 w 2517959"/>
                <a:gd name="connsiteY2-38" fmla="*/ 647018 h 2471022"/>
                <a:gd name="connsiteX3-39" fmla="*/ 2492494 w 2517959"/>
                <a:gd name="connsiteY3-40" fmla="*/ 1939370 h 2471022"/>
                <a:gd name="connsiteX4-41" fmla="*/ 1645150 w 2517959"/>
                <a:gd name="connsiteY4-42" fmla="*/ 2469722 h 2471022"/>
                <a:gd name="connsiteX5-43" fmla="*/ 346702 w 2517959"/>
                <a:gd name="connsiteY5-44" fmla="*/ 2061290 h 2471022"/>
                <a:gd name="connsiteX6-45" fmla="*/ 5326 w 2517959"/>
                <a:gd name="connsiteY6-46" fmla="*/ 1262714 h 2471022"/>
                <a:gd name="connsiteX7-47" fmla="*/ 529582 w 2517959"/>
                <a:gd name="connsiteY7-48" fmla="*/ 366602 h 2471022"/>
                <a:gd name="connsiteX0-49" fmla="*/ 528652 w 2517029"/>
                <a:gd name="connsiteY0-50" fmla="*/ 366602 h 2470739"/>
                <a:gd name="connsiteX1-51" fmla="*/ 1552780 w 2517029"/>
                <a:gd name="connsiteY1-52" fmla="*/ 6938 h 2470739"/>
                <a:gd name="connsiteX2-53" fmla="*/ 2229436 w 2517029"/>
                <a:gd name="connsiteY2-54" fmla="*/ 647018 h 2470739"/>
                <a:gd name="connsiteX3-55" fmla="*/ 2491564 w 2517029"/>
                <a:gd name="connsiteY3-56" fmla="*/ 1939370 h 2470739"/>
                <a:gd name="connsiteX4-57" fmla="*/ 1644220 w 2517029"/>
                <a:gd name="connsiteY4-58" fmla="*/ 2469722 h 2470739"/>
                <a:gd name="connsiteX5-59" fmla="*/ 357964 w 2517029"/>
                <a:gd name="connsiteY5-60" fmla="*/ 2049098 h 2470739"/>
                <a:gd name="connsiteX6-61" fmla="*/ 4396 w 2517029"/>
                <a:gd name="connsiteY6-62" fmla="*/ 1262714 h 2470739"/>
                <a:gd name="connsiteX7-63" fmla="*/ 528652 w 2517029"/>
                <a:gd name="connsiteY7-64" fmla="*/ 366602 h 2470739"/>
                <a:gd name="connsiteX0-65" fmla="*/ 505111 w 2493488"/>
                <a:gd name="connsiteY0-66" fmla="*/ 366629 h 2470766"/>
                <a:gd name="connsiteX1-67" fmla="*/ 1529239 w 2493488"/>
                <a:gd name="connsiteY1-68" fmla="*/ 6965 h 2470766"/>
                <a:gd name="connsiteX2-69" fmla="*/ 2205895 w 2493488"/>
                <a:gd name="connsiteY2-70" fmla="*/ 647045 h 2470766"/>
                <a:gd name="connsiteX3-71" fmla="*/ 2468023 w 2493488"/>
                <a:gd name="connsiteY3-72" fmla="*/ 1939397 h 2470766"/>
                <a:gd name="connsiteX4-73" fmla="*/ 1620679 w 2493488"/>
                <a:gd name="connsiteY4-74" fmla="*/ 2469749 h 2470766"/>
                <a:gd name="connsiteX5-75" fmla="*/ 334423 w 2493488"/>
                <a:gd name="connsiteY5-76" fmla="*/ 2049125 h 2470766"/>
                <a:gd name="connsiteX6-77" fmla="*/ 5239 w 2493488"/>
                <a:gd name="connsiteY6-78" fmla="*/ 1268837 h 2470766"/>
                <a:gd name="connsiteX7-79" fmla="*/ 505111 w 2493488"/>
                <a:gd name="connsiteY7-80" fmla="*/ 366629 h 2470766"/>
                <a:gd name="connsiteX0-81" fmla="*/ 505111 w 2494157"/>
                <a:gd name="connsiteY0-82" fmla="*/ 366629 h 2470766"/>
                <a:gd name="connsiteX1-83" fmla="*/ 1480471 w 2494157"/>
                <a:gd name="connsiteY1-84" fmla="*/ 6965 h 2470766"/>
                <a:gd name="connsiteX2-85" fmla="*/ 2205895 w 2494157"/>
                <a:gd name="connsiteY2-86" fmla="*/ 647045 h 2470766"/>
                <a:gd name="connsiteX3-87" fmla="*/ 2468023 w 2494157"/>
                <a:gd name="connsiteY3-88" fmla="*/ 1939397 h 2470766"/>
                <a:gd name="connsiteX4-89" fmla="*/ 1620679 w 2494157"/>
                <a:gd name="connsiteY4-90" fmla="*/ 2469749 h 2470766"/>
                <a:gd name="connsiteX5-91" fmla="*/ 334423 w 2494157"/>
                <a:gd name="connsiteY5-92" fmla="*/ 2049125 h 2470766"/>
                <a:gd name="connsiteX6-93" fmla="*/ 5239 w 2494157"/>
                <a:gd name="connsiteY6-94" fmla="*/ 1268837 h 2470766"/>
                <a:gd name="connsiteX7-95" fmla="*/ 505111 w 2494157"/>
                <a:gd name="connsiteY7-96" fmla="*/ 366629 h 2470766"/>
                <a:gd name="connsiteX0-97" fmla="*/ 505111 w 2455194"/>
                <a:gd name="connsiteY0-98" fmla="*/ 366629 h 2471225"/>
                <a:gd name="connsiteX1-99" fmla="*/ 1480471 w 2455194"/>
                <a:gd name="connsiteY1-100" fmla="*/ 6965 h 2471225"/>
                <a:gd name="connsiteX2-101" fmla="*/ 2205895 w 2455194"/>
                <a:gd name="connsiteY2-102" fmla="*/ 647045 h 2471225"/>
                <a:gd name="connsiteX3-103" fmla="*/ 2425351 w 2455194"/>
                <a:gd name="connsiteY3-104" fmla="*/ 1915013 h 2471225"/>
                <a:gd name="connsiteX4-105" fmla="*/ 1620679 w 2455194"/>
                <a:gd name="connsiteY4-106" fmla="*/ 2469749 h 2471225"/>
                <a:gd name="connsiteX5-107" fmla="*/ 334423 w 2455194"/>
                <a:gd name="connsiteY5-108" fmla="*/ 2049125 h 2471225"/>
                <a:gd name="connsiteX6-109" fmla="*/ 5239 w 2455194"/>
                <a:gd name="connsiteY6-110" fmla="*/ 1268837 h 2471225"/>
                <a:gd name="connsiteX7-111" fmla="*/ 505111 w 2455194"/>
                <a:gd name="connsiteY7-112" fmla="*/ 366629 h 2471225"/>
                <a:gd name="connsiteX0-113" fmla="*/ 505111 w 2453992"/>
                <a:gd name="connsiteY0-114" fmla="*/ 366629 h 2459106"/>
                <a:gd name="connsiteX1-115" fmla="*/ 1480471 w 2453992"/>
                <a:gd name="connsiteY1-116" fmla="*/ 6965 h 2459106"/>
                <a:gd name="connsiteX2-117" fmla="*/ 2205895 w 2453992"/>
                <a:gd name="connsiteY2-118" fmla="*/ 647045 h 2459106"/>
                <a:gd name="connsiteX3-119" fmla="*/ 2425351 w 2453992"/>
                <a:gd name="connsiteY3-120" fmla="*/ 1915013 h 2459106"/>
                <a:gd name="connsiteX4-121" fmla="*/ 1638967 w 2453992"/>
                <a:gd name="connsiteY4-122" fmla="*/ 2457557 h 2459106"/>
                <a:gd name="connsiteX5-123" fmla="*/ 334423 w 2453992"/>
                <a:gd name="connsiteY5-124" fmla="*/ 2049125 h 2459106"/>
                <a:gd name="connsiteX6-125" fmla="*/ 5239 w 2453992"/>
                <a:gd name="connsiteY6-126" fmla="*/ 1268837 h 2459106"/>
                <a:gd name="connsiteX7-127" fmla="*/ 505111 w 2453992"/>
                <a:gd name="connsiteY7-128" fmla="*/ 366629 h 2459106"/>
                <a:gd name="connsiteX0-129" fmla="*/ 505111 w 2453992"/>
                <a:gd name="connsiteY0-130" fmla="*/ 366629 h 2463296"/>
                <a:gd name="connsiteX1-131" fmla="*/ 1480471 w 2453992"/>
                <a:gd name="connsiteY1-132" fmla="*/ 6965 h 2463296"/>
                <a:gd name="connsiteX2-133" fmla="*/ 2205895 w 2453992"/>
                <a:gd name="connsiteY2-134" fmla="*/ 647045 h 2463296"/>
                <a:gd name="connsiteX3-135" fmla="*/ 2425351 w 2453992"/>
                <a:gd name="connsiteY3-136" fmla="*/ 1915013 h 2463296"/>
                <a:gd name="connsiteX4-137" fmla="*/ 1638967 w 2453992"/>
                <a:gd name="connsiteY4-138" fmla="*/ 2457557 h 2463296"/>
                <a:gd name="connsiteX5-139" fmla="*/ 334423 w 2453992"/>
                <a:gd name="connsiteY5-140" fmla="*/ 2049125 h 2463296"/>
                <a:gd name="connsiteX6-141" fmla="*/ 5239 w 2453992"/>
                <a:gd name="connsiteY6-142" fmla="*/ 1268837 h 2463296"/>
                <a:gd name="connsiteX7-143" fmla="*/ 505111 w 2453992"/>
                <a:gd name="connsiteY7-144" fmla="*/ 366629 h 2463296"/>
                <a:gd name="connsiteX0-145" fmla="*/ 505111 w 2453992"/>
                <a:gd name="connsiteY0-146" fmla="*/ 366629 h 2462068"/>
                <a:gd name="connsiteX1-147" fmla="*/ 1480471 w 2453992"/>
                <a:gd name="connsiteY1-148" fmla="*/ 6965 h 2462068"/>
                <a:gd name="connsiteX2-149" fmla="*/ 2205895 w 2453992"/>
                <a:gd name="connsiteY2-150" fmla="*/ 647045 h 2462068"/>
                <a:gd name="connsiteX3-151" fmla="*/ 2425351 w 2453992"/>
                <a:gd name="connsiteY3-152" fmla="*/ 1915013 h 2462068"/>
                <a:gd name="connsiteX4-153" fmla="*/ 1638967 w 2453992"/>
                <a:gd name="connsiteY4-154" fmla="*/ 2457557 h 2462068"/>
                <a:gd name="connsiteX5-155" fmla="*/ 334423 w 2453992"/>
                <a:gd name="connsiteY5-156" fmla="*/ 2049125 h 2462068"/>
                <a:gd name="connsiteX6-157" fmla="*/ 5239 w 2453992"/>
                <a:gd name="connsiteY6-158" fmla="*/ 1268837 h 2462068"/>
                <a:gd name="connsiteX7-159" fmla="*/ 505111 w 2453992"/>
                <a:gd name="connsiteY7-160" fmla="*/ 366629 h 2462068"/>
                <a:gd name="connsiteX0-161" fmla="*/ 502929 w 2451810"/>
                <a:gd name="connsiteY0-162" fmla="*/ 366629 h 2458794"/>
                <a:gd name="connsiteX1-163" fmla="*/ 1478289 w 2451810"/>
                <a:gd name="connsiteY1-164" fmla="*/ 6965 h 2458794"/>
                <a:gd name="connsiteX2-165" fmla="*/ 2203713 w 2451810"/>
                <a:gd name="connsiteY2-166" fmla="*/ 647045 h 2458794"/>
                <a:gd name="connsiteX3-167" fmla="*/ 2423169 w 2451810"/>
                <a:gd name="connsiteY3-168" fmla="*/ 1915013 h 2458794"/>
                <a:gd name="connsiteX4-169" fmla="*/ 1636785 w 2451810"/>
                <a:gd name="connsiteY4-170" fmla="*/ 2457557 h 2458794"/>
                <a:gd name="connsiteX5-171" fmla="*/ 362721 w 2451810"/>
                <a:gd name="connsiteY5-172" fmla="*/ 2036933 h 2458794"/>
                <a:gd name="connsiteX6-173" fmla="*/ 3057 w 2451810"/>
                <a:gd name="connsiteY6-174" fmla="*/ 1268837 h 2458794"/>
                <a:gd name="connsiteX7-175" fmla="*/ 502929 w 2451810"/>
                <a:gd name="connsiteY7-176" fmla="*/ 366629 h 2458794"/>
                <a:gd name="connsiteX0-177" fmla="*/ 502929 w 2451810"/>
                <a:gd name="connsiteY0-178" fmla="*/ 366629 h 2458191"/>
                <a:gd name="connsiteX1-179" fmla="*/ 1478289 w 2451810"/>
                <a:gd name="connsiteY1-180" fmla="*/ 6965 h 2458191"/>
                <a:gd name="connsiteX2-181" fmla="*/ 2203713 w 2451810"/>
                <a:gd name="connsiteY2-182" fmla="*/ 647045 h 2458191"/>
                <a:gd name="connsiteX3-183" fmla="*/ 2423169 w 2451810"/>
                <a:gd name="connsiteY3-184" fmla="*/ 1915013 h 2458191"/>
                <a:gd name="connsiteX4-185" fmla="*/ 1636785 w 2451810"/>
                <a:gd name="connsiteY4-186" fmla="*/ 2457557 h 2458191"/>
                <a:gd name="connsiteX5-187" fmla="*/ 362721 w 2451810"/>
                <a:gd name="connsiteY5-188" fmla="*/ 2036933 h 2458191"/>
                <a:gd name="connsiteX6-189" fmla="*/ 3057 w 2451810"/>
                <a:gd name="connsiteY6-190" fmla="*/ 1268837 h 2458191"/>
                <a:gd name="connsiteX7-191" fmla="*/ 502929 w 2451810"/>
                <a:gd name="connsiteY7-192" fmla="*/ 366629 h 2458191"/>
                <a:gd name="connsiteX0-193" fmla="*/ 502929 w 2451810"/>
                <a:gd name="connsiteY0-194" fmla="*/ 366629 h 2466684"/>
                <a:gd name="connsiteX1-195" fmla="*/ 1478289 w 2451810"/>
                <a:gd name="connsiteY1-196" fmla="*/ 6965 h 2466684"/>
                <a:gd name="connsiteX2-197" fmla="*/ 2203713 w 2451810"/>
                <a:gd name="connsiteY2-198" fmla="*/ 647045 h 2466684"/>
                <a:gd name="connsiteX3-199" fmla="*/ 2423169 w 2451810"/>
                <a:gd name="connsiteY3-200" fmla="*/ 1915013 h 2466684"/>
                <a:gd name="connsiteX4-201" fmla="*/ 1636785 w 2451810"/>
                <a:gd name="connsiteY4-202" fmla="*/ 2457557 h 2466684"/>
                <a:gd name="connsiteX5-203" fmla="*/ 362721 w 2451810"/>
                <a:gd name="connsiteY5-204" fmla="*/ 2036933 h 2466684"/>
                <a:gd name="connsiteX6-205" fmla="*/ 3057 w 2451810"/>
                <a:gd name="connsiteY6-206" fmla="*/ 1268837 h 2466684"/>
                <a:gd name="connsiteX7-207" fmla="*/ 502929 w 2451810"/>
                <a:gd name="connsiteY7-208" fmla="*/ 366629 h 2466684"/>
                <a:gd name="connsiteX0-209" fmla="*/ 502929 w 2451810"/>
                <a:gd name="connsiteY0-210" fmla="*/ 383738 h 2465505"/>
                <a:gd name="connsiteX1-211" fmla="*/ 1478289 w 2451810"/>
                <a:gd name="connsiteY1-212" fmla="*/ 5786 h 2465505"/>
                <a:gd name="connsiteX2-213" fmla="*/ 2203713 w 2451810"/>
                <a:gd name="connsiteY2-214" fmla="*/ 645866 h 2465505"/>
                <a:gd name="connsiteX3-215" fmla="*/ 2423169 w 2451810"/>
                <a:gd name="connsiteY3-216" fmla="*/ 1913834 h 2465505"/>
                <a:gd name="connsiteX4-217" fmla="*/ 1636785 w 2451810"/>
                <a:gd name="connsiteY4-218" fmla="*/ 2456378 h 2465505"/>
                <a:gd name="connsiteX5-219" fmla="*/ 362721 w 2451810"/>
                <a:gd name="connsiteY5-220" fmla="*/ 2035754 h 2465505"/>
                <a:gd name="connsiteX6-221" fmla="*/ 3057 w 2451810"/>
                <a:gd name="connsiteY6-222" fmla="*/ 1267658 h 2465505"/>
                <a:gd name="connsiteX7-223" fmla="*/ 502929 w 2451810"/>
                <a:gd name="connsiteY7-224" fmla="*/ 383738 h 2465505"/>
                <a:gd name="connsiteX0-225" fmla="*/ 502929 w 2451810"/>
                <a:gd name="connsiteY0-226" fmla="*/ 366629 h 2466684"/>
                <a:gd name="connsiteX1-227" fmla="*/ 1478289 w 2451810"/>
                <a:gd name="connsiteY1-228" fmla="*/ 6965 h 2466684"/>
                <a:gd name="connsiteX2-229" fmla="*/ 2203713 w 2451810"/>
                <a:gd name="connsiteY2-230" fmla="*/ 647045 h 2466684"/>
                <a:gd name="connsiteX3-231" fmla="*/ 2423169 w 2451810"/>
                <a:gd name="connsiteY3-232" fmla="*/ 1915013 h 2466684"/>
                <a:gd name="connsiteX4-233" fmla="*/ 1636785 w 2451810"/>
                <a:gd name="connsiteY4-234" fmla="*/ 2457557 h 2466684"/>
                <a:gd name="connsiteX5-235" fmla="*/ 362721 w 2451810"/>
                <a:gd name="connsiteY5-236" fmla="*/ 2036933 h 2466684"/>
                <a:gd name="connsiteX6-237" fmla="*/ 3057 w 2451810"/>
                <a:gd name="connsiteY6-238" fmla="*/ 1268837 h 2466684"/>
                <a:gd name="connsiteX7-239" fmla="*/ 502929 w 2451810"/>
                <a:gd name="connsiteY7-240" fmla="*/ 366629 h 2466684"/>
                <a:gd name="connsiteX0-241" fmla="*/ 477706 w 2450971"/>
                <a:gd name="connsiteY0-242" fmla="*/ 424255 h 2463350"/>
                <a:gd name="connsiteX1-243" fmla="*/ 1477450 w 2450971"/>
                <a:gd name="connsiteY1-244" fmla="*/ 3631 h 2463350"/>
                <a:gd name="connsiteX2-245" fmla="*/ 2202874 w 2450971"/>
                <a:gd name="connsiteY2-246" fmla="*/ 643711 h 2463350"/>
                <a:gd name="connsiteX3-247" fmla="*/ 2422330 w 2450971"/>
                <a:gd name="connsiteY3-248" fmla="*/ 1911679 h 2463350"/>
                <a:gd name="connsiteX4-249" fmla="*/ 1635946 w 2450971"/>
                <a:gd name="connsiteY4-250" fmla="*/ 2454223 h 2463350"/>
                <a:gd name="connsiteX5-251" fmla="*/ 361882 w 2450971"/>
                <a:gd name="connsiteY5-252" fmla="*/ 2033599 h 2463350"/>
                <a:gd name="connsiteX6-253" fmla="*/ 2218 w 2450971"/>
                <a:gd name="connsiteY6-254" fmla="*/ 1265503 h 2463350"/>
                <a:gd name="connsiteX7-255" fmla="*/ 477706 w 2450971"/>
                <a:gd name="connsiteY7-256" fmla="*/ 424255 h 2463350"/>
                <a:gd name="connsiteX0-257" fmla="*/ 477706 w 2450971"/>
                <a:gd name="connsiteY0-258" fmla="*/ 412602 h 2463889"/>
                <a:gd name="connsiteX1-259" fmla="*/ 1477450 w 2450971"/>
                <a:gd name="connsiteY1-260" fmla="*/ 4170 h 2463889"/>
                <a:gd name="connsiteX2-261" fmla="*/ 2202874 w 2450971"/>
                <a:gd name="connsiteY2-262" fmla="*/ 644250 h 2463889"/>
                <a:gd name="connsiteX3-263" fmla="*/ 2422330 w 2450971"/>
                <a:gd name="connsiteY3-264" fmla="*/ 1912218 h 2463889"/>
                <a:gd name="connsiteX4-265" fmla="*/ 1635946 w 2450971"/>
                <a:gd name="connsiteY4-266" fmla="*/ 2454762 h 2463889"/>
                <a:gd name="connsiteX5-267" fmla="*/ 361882 w 2450971"/>
                <a:gd name="connsiteY5-268" fmla="*/ 2034138 h 2463889"/>
                <a:gd name="connsiteX6-269" fmla="*/ 2218 w 2450971"/>
                <a:gd name="connsiteY6-270" fmla="*/ 1266042 h 2463889"/>
                <a:gd name="connsiteX7-271" fmla="*/ 477706 w 2450971"/>
                <a:gd name="connsiteY7-272" fmla="*/ 412602 h 2463889"/>
                <a:gd name="connsiteX0-273" fmla="*/ 477706 w 2450971"/>
                <a:gd name="connsiteY0-274" fmla="*/ 372312 h 2466271"/>
                <a:gd name="connsiteX1-275" fmla="*/ 1477450 w 2450971"/>
                <a:gd name="connsiteY1-276" fmla="*/ 6552 h 2466271"/>
                <a:gd name="connsiteX2-277" fmla="*/ 2202874 w 2450971"/>
                <a:gd name="connsiteY2-278" fmla="*/ 646632 h 2466271"/>
                <a:gd name="connsiteX3-279" fmla="*/ 2422330 w 2450971"/>
                <a:gd name="connsiteY3-280" fmla="*/ 1914600 h 2466271"/>
                <a:gd name="connsiteX4-281" fmla="*/ 1635946 w 2450971"/>
                <a:gd name="connsiteY4-282" fmla="*/ 2457144 h 2466271"/>
                <a:gd name="connsiteX5-283" fmla="*/ 361882 w 2450971"/>
                <a:gd name="connsiteY5-284" fmla="*/ 2036520 h 2466271"/>
                <a:gd name="connsiteX6-285" fmla="*/ 2218 w 2450971"/>
                <a:gd name="connsiteY6-286" fmla="*/ 1268424 h 2466271"/>
                <a:gd name="connsiteX7-287" fmla="*/ 477706 w 2450971"/>
                <a:gd name="connsiteY7-288" fmla="*/ 372312 h 2466271"/>
                <a:gd name="connsiteX0-289" fmla="*/ 419009 w 2449424"/>
                <a:gd name="connsiteY0-290" fmla="*/ 448450 h 2462399"/>
                <a:gd name="connsiteX1-291" fmla="*/ 1475903 w 2449424"/>
                <a:gd name="connsiteY1-292" fmla="*/ 2680 h 2462399"/>
                <a:gd name="connsiteX2-293" fmla="*/ 2201327 w 2449424"/>
                <a:gd name="connsiteY2-294" fmla="*/ 642760 h 2462399"/>
                <a:gd name="connsiteX3-295" fmla="*/ 2420783 w 2449424"/>
                <a:gd name="connsiteY3-296" fmla="*/ 1910728 h 2462399"/>
                <a:gd name="connsiteX4-297" fmla="*/ 1634399 w 2449424"/>
                <a:gd name="connsiteY4-298" fmla="*/ 2453272 h 2462399"/>
                <a:gd name="connsiteX5-299" fmla="*/ 360335 w 2449424"/>
                <a:gd name="connsiteY5-300" fmla="*/ 2032648 h 2462399"/>
                <a:gd name="connsiteX6-301" fmla="*/ 671 w 2449424"/>
                <a:gd name="connsiteY6-302" fmla="*/ 1264552 h 2462399"/>
                <a:gd name="connsiteX7-303" fmla="*/ 419009 w 2449424"/>
                <a:gd name="connsiteY7-304" fmla="*/ 448450 h 2462399"/>
                <a:gd name="connsiteX0-305" fmla="*/ 419009 w 2449424"/>
                <a:gd name="connsiteY0-306" fmla="*/ 451204 h 2465153"/>
                <a:gd name="connsiteX1-307" fmla="*/ 1475903 w 2449424"/>
                <a:gd name="connsiteY1-308" fmla="*/ 5434 h 2465153"/>
                <a:gd name="connsiteX2-309" fmla="*/ 2201327 w 2449424"/>
                <a:gd name="connsiteY2-310" fmla="*/ 645514 h 2465153"/>
                <a:gd name="connsiteX3-311" fmla="*/ 2420783 w 2449424"/>
                <a:gd name="connsiteY3-312" fmla="*/ 1913482 h 2465153"/>
                <a:gd name="connsiteX4-313" fmla="*/ 1634399 w 2449424"/>
                <a:gd name="connsiteY4-314" fmla="*/ 2456026 h 2465153"/>
                <a:gd name="connsiteX5-315" fmla="*/ 360335 w 2449424"/>
                <a:gd name="connsiteY5-316" fmla="*/ 2035402 h 2465153"/>
                <a:gd name="connsiteX6-317" fmla="*/ 671 w 2449424"/>
                <a:gd name="connsiteY6-318" fmla="*/ 1267306 h 2465153"/>
                <a:gd name="connsiteX7-319" fmla="*/ 419009 w 2449424"/>
                <a:gd name="connsiteY7-320" fmla="*/ 451204 h 2465153"/>
              </a:gdLst>
              <a:ahLst/>
              <a:cxnLst>
                <a:cxn ang="0">
                  <a:pos x="connsiteX0-305" y="connsiteY0-306"/>
                </a:cxn>
                <a:cxn ang="0">
                  <a:pos x="connsiteX1-307" y="connsiteY1-308"/>
                </a:cxn>
                <a:cxn ang="0">
                  <a:pos x="connsiteX2-309" y="connsiteY2-310"/>
                </a:cxn>
                <a:cxn ang="0">
                  <a:pos x="connsiteX3-311" y="connsiteY3-312"/>
                </a:cxn>
                <a:cxn ang="0">
                  <a:pos x="connsiteX4-313" y="connsiteY4-314"/>
                </a:cxn>
                <a:cxn ang="0">
                  <a:pos x="connsiteX5-315" y="connsiteY5-316"/>
                </a:cxn>
                <a:cxn ang="0">
                  <a:pos x="connsiteX6-317" y="connsiteY6-318"/>
                </a:cxn>
                <a:cxn ang="0">
                  <a:pos x="connsiteX7-319" y="connsiteY7-320"/>
                </a:cxn>
              </a:cxnLst>
              <a:rect l="l" t="t" r="r" b="b"/>
              <a:pathLst>
                <a:path w="2449424" h="2465153">
                  <a:moveTo>
                    <a:pt x="419009" y="451204"/>
                  </a:moveTo>
                  <a:cubicBezTo>
                    <a:pt x="817281" y="80872"/>
                    <a:pt x="1178850" y="-26951"/>
                    <a:pt x="1475903" y="5434"/>
                  </a:cubicBezTo>
                  <a:cubicBezTo>
                    <a:pt x="1772956" y="37819"/>
                    <a:pt x="2043847" y="327506"/>
                    <a:pt x="2201327" y="645514"/>
                  </a:cubicBezTo>
                  <a:cubicBezTo>
                    <a:pt x="2358807" y="963522"/>
                    <a:pt x="2515271" y="1611730"/>
                    <a:pt x="2420783" y="1913482"/>
                  </a:cubicBezTo>
                  <a:cubicBezTo>
                    <a:pt x="2326295" y="2215234"/>
                    <a:pt x="2166783" y="2393034"/>
                    <a:pt x="1634399" y="2456026"/>
                  </a:cubicBezTo>
                  <a:cubicBezTo>
                    <a:pt x="1102015" y="2519018"/>
                    <a:pt x="633639" y="2242666"/>
                    <a:pt x="360335" y="2035402"/>
                  </a:cubicBezTo>
                  <a:cubicBezTo>
                    <a:pt x="87031" y="1828138"/>
                    <a:pt x="-9108" y="1531339"/>
                    <a:pt x="671" y="1267306"/>
                  </a:cubicBezTo>
                  <a:cubicBezTo>
                    <a:pt x="10450" y="1003273"/>
                    <a:pt x="182065" y="671526"/>
                    <a:pt x="419009" y="451204"/>
                  </a:cubicBezTo>
                  <a:close/>
                </a:path>
              </a:pathLst>
            </a:custGeom>
            <a:gradFill flip="none" rotWithShape="1">
              <a:gsLst>
                <a:gs pos="5000">
                  <a:srgbClr val="D1D1D1">
                    <a:lumMod val="59000"/>
                    <a:lumOff val="41000"/>
                    <a:alpha val="66000"/>
                  </a:srgbClr>
                </a:gs>
                <a:gs pos="100000">
                  <a:srgbClr val="F7F7F7">
                    <a:lumMod val="0"/>
                    <a:lumOff val="100000"/>
                  </a:srgbClr>
                </a:gs>
              </a:gsLst>
              <a:lin ang="8100000" scaled="1"/>
              <a:tileRect/>
            </a:gradFill>
            <a:ln w="381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85000">
                    <a:schemeClr val="bg1">
                      <a:lumMod val="85000"/>
                    </a:schemeClr>
                  </a:gs>
                </a:gsLst>
                <a:lin ang="8100000" scaled="0"/>
              </a:gradFill>
            </a:ln>
            <a:effectLst>
              <a:outerShdw blurRad="381000" dist="177800" dir="7800000" sx="98000" sy="98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3" name="文本框 152"/>
            <p:cNvSpPr txBox="1"/>
            <p:nvPr/>
          </p:nvSpPr>
          <p:spPr>
            <a:xfrm>
              <a:off x="5256870" y="2703923"/>
              <a:ext cx="1770927" cy="751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4800" b="1" dirty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目 录</a:t>
              </a:r>
              <a:endParaRPr lang="zh-CN" altLang="en-US" sz="4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5" name="文本框 154"/>
            <p:cNvSpPr txBox="1"/>
            <p:nvPr/>
          </p:nvSpPr>
          <p:spPr>
            <a:xfrm>
              <a:off x="5308939" y="3534740"/>
              <a:ext cx="1755687" cy="361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000" b="1" dirty="0">
                  <a:solidFill>
                    <a:schemeClr val="accent1"/>
                  </a:solidFill>
                  <a:latin typeface="Times New Roman" panose="02020603050405020304" charset="0"/>
                  <a:ea typeface="微软雅黑" panose="020B0503020204020204" pitchFamily="34" charset="-122"/>
                </a:rPr>
                <a:t>CONTENTS</a:t>
              </a:r>
              <a:endParaRPr lang="en-US" altLang="zh-CN" sz="2000" b="1" dirty="0">
                <a:solidFill>
                  <a:schemeClr val="accent1"/>
                </a:solidFill>
                <a:latin typeface="Times New Roman" panose="0202060305040502030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11" name="矩形 10"/>
          <p:cNvSpPr/>
          <p:nvPr/>
        </p:nvSpPr>
        <p:spPr>
          <a:xfrm>
            <a:off x="2127793" y="3704069"/>
            <a:ext cx="871855" cy="1414780"/>
          </a:xfrm>
          <a:prstGeom prst="rect">
            <a:avLst/>
          </a:prstGeom>
        </p:spPr>
        <p:txBody>
          <a:bodyPr wrap="none">
            <a:spAutoFit/>
          </a:bodyPr>
          <a:p>
            <a:pPr algn="l"/>
            <a:r>
              <a:rPr lang="zh-CN" alt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一</a:t>
            </a:r>
            <a:endParaRPr lang="zh-CN" altLang="en-US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  <a:cs typeface="+mn-ea"/>
              <a:sym typeface="+mn-lt"/>
            </a:endParaRPr>
          </a:p>
          <a:p>
            <a:pPr algn="l"/>
            <a:endParaRPr lang="zh-CN" altLang="en-US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  <a:cs typeface="+mn-ea"/>
              <a:sym typeface="+mn-lt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683823" y="3704069"/>
            <a:ext cx="871855" cy="1414780"/>
          </a:xfrm>
          <a:prstGeom prst="rect">
            <a:avLst/>
          </a:prstGeom>
        </p:spPr>
        <p:txBody>
          <a:bodyPr wrap="none">
            <a:spAutoFit/>
          </a:bodyPr>
          <a:p>
            <a:pPr algn="l"/>
            <a:r>
              <a:rPr lang="zh-CN" alt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二</a:t>
            </a:r>
            <a:endParaRPr lang="zh-CN" altLang="en-US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  <a:cs typeface="+mn-ea"/>
              <a:sym typeface="+mn-lt"/>
            </a:endParaRPr>
          </a:p>
          <a:p>
            <a:pPr algn="l"/>
            <a:endParaRPr lang="zh-CN" altLang="en-US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  <a:cs typeface="+mn-ea"/>
              <a:sym typeface="+mn-lt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9206785" y="3742153"/>
            <a:ext cx="871855" cy="922020"/>
          </a:xfrm>
          <a:prstGeom prst="rect">
            <a:avLst/>
          </a:prstGeom>
        </p:spPr>
        <p:txBody>
          <a:bodyPr wrap="none">
            <a:spAutoFit/>
          </a:bodyPr>
          <a:p>
            <a:pPr algn="l"/>
            <a:r>
              <a:rPr lang="zh-CN" alt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三</a:t>
            </a:r>
            <a:endParaRPr lang="zh-CN" altLang="en-US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  <a:cs typeface="+mn-ea"/>
              <a:sym typeface="+mn-lt"/>
            </a:endParaRPr>
          </a:p>
        </p:txBody>
      </p:sp>
      <p:sp>
        <p:nvSpPr>
          <p:cNvPr id="35" name="标题 4"/>
          <p:cNvSpPr txBox="1"/>
          <p:nvPr/>
        </p:nvSpPr>
        <p:spPr>
          <a:xfrm>
            <a:off x="4239895" y="5615305"/>
            <a:ext cx="3933190" cy="473710"/>
          </a:xfrm>
          <a:prstGeom prst="rect">
            <a:avLst/>
          </a:prstGeom>
        </p:spPr>
        <p:txBody>
          <a:bodyPr vert="horz" lIns="91423" tIns="45711" rIns="91423" bIns="45711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36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rPr>
              <a:t>养成光华学子习惯</a:t>
            </a:r>
            <a:endParaRPr lang="zh-CN" altLang="en-US" sz="3600" b="1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1747"/>
    </mc:Choice>
    <mc:Fallback>
      <p:transition spd="slow" advTm="11747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DDD4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矩形 7"/>
          <p:cNvSpPr>
            <a:spLocks noChangeArrowheads="1"/>
          </p:cNvSpPr>
          <p:nvPr/>
        </p:nvSpPr>
        <p:spPr bwMode="auto">
          <a:xfrm>
            <a:off x="0" y="1549400"/>
            <a:ext cx="12192000" cy="2983865"/>
          </a:xfrm>
          <a:prstGeom prst="rect">
            <a:avLst/>
          </a:prstGeom>
          <a:blipFill dpi="0" rotWithShape="0">
            <a:blip r:embed="rId1" cstate="print"/>
            <a:srcRect/>
            <a:stretch>
              <a:fillRect b="-81895"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170" tIns="46990" rIns="90170" bIns="46990" anchor="ctr"/>
          <a:lstStyle/>
          <a:p>
            <a:pPr algn="ctr"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1029" name="文本框 22"/>
          <p:cNvSpPr>
            <a:spLocks noChangeArrowheads="1"/>
          </p:cNvSpPr>
          <p:nvPr/>
        </p:nvSpPr>
        <p:spPr bwMode="auto">
          <a:xfrm>
            <a:off x="817880" y="2459990"/>
            <a:ext cx="7183755" cy="1938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黑体" panose="02010609060101010101" charset="-122"/>
                <a:ea typeface="黑体" panose="02010609060101010101" charset="-122"/>
                <a:sym typeface="+mn-ea"/>
              </a:rPr>
              <a:t>一、讲述光华感人故事</a:t>
            </a:r>
            <a:endParaRPr lang="en-US" altLang="zh-CN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endParaRPr lang="zh-CN" altLang="en-US" sz="6600" b="1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sym typeface="微软雅黑" panose="020B0503020204020204" pitchFamily="34" charset="-122"/>
            </a:endParaRPr>
          </a:p>
        </p:txBody>
      </p:sp>
      <p:grpSp>
        <p:nvGrpSpPr>
          <p:cNvPr id="1032" name="Group 6"/>
          <p:cNvGrpSpPr/>
          <p:nvPr/>
        </p:nvGrpSpPr>
        <p:grpSpPr bwMode="auto">
          <a:xfrm>
            <a:off x="8202295" y="1222375"/>
            <a:ext cx="3912235" cy="2653030"/>
            <a:chOff x="0" y="0"/>
            <a:chExt cx="8460" cy="6208"/>
          </a:xfrm>
        </p:grpSpPr>
        <p:sp>
          <p:nvSpPr>
            <p:cNvPr id="1034" name="五边形 9"/>
            <p:cNvSpPr>
              <a:spLocks noChangeArrowheads="1"/>
            </p:cNvSpPr>
            <p:nvPr/>
          </p:nvSpPr>
          <p:spPr bwMode="auto">
            <a:xfrm rot="5400000">
              <a:off x="-1970" y="1970"/>
              <a:ext cx="6208" cy="2268"/>
            </a:xfrm>
            <a:prstGeom prst="homePlate">
              <a:avLst>
                <a:gd name="adj" fmla="val 68430"/>
              </a:avLst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</a:endParaRPr>
            </a:p>
          </p:txBody>
        </p:sp>
        <p:sp>
          <p:nvSpPr>
            <p:cNvPr id="1035" name="直角三角形 10"/>
            <p:cNvSpPr>
              <a:spLocks noChangeArrowheads="1"/>
            </p:cNvSpPr>
            <p:nvPr/>
          </p:nvSpPr>
          <p:spPr bwMode="auto">
            <a:xfrm>
              <a:off x="2263" y="3"/>
              <a:ext cx="552" cy="633"/>
            </a:xfrm>
            <a:prstGeom prst="rtTriangle">
              <a:avLst/>
            </a:pr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</a:endParaRPr>
            </a:p>
          </p:txBody>
        </p:sp>
        <p:sp>
          <p:nvSpPr>
            <p:cNvPr id="1036" name="五边形 12"/>
            <p:cNvSpPr>
              <a:spLocks noChangeArrowheads="1"/>
            </p:cNvSpPr>
            <p:nvPr/>
          </p:nvSpPr>
          <p:spPr bwMode="auto">
            <a:xfrm rot="5400000">
              <a:off x="853" y="1970"/>
              <a:ext cx="6208" cy="2268"/>
            </a:xfrm>
            <a:prstGeom prst="homePlate">
              <a:avLst>
                <a:gd name="adj" fmla="val 68430"/>
              </a:avLst>
            </a:prstGeom>
            <a:solidFill>
              <a:srgbClr val="6B9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</a:endParaRPr>
            </a:p>
          </p:txBody>
        </p:sp>
        <p:sp>
          <p:nvSpPr>
            <p:cNvPr id="1037" name="直角三角形 13"/>
            <p:cNvSpPr>
              <a:spLocks noChangeArrowheads="1"/>
            </p:cNvSpPr>
            <p:nvPr/>
          </p:nvSpPr>
          <p:spPr bwMode="auto">
            <a:xfrm>
              <a:off x="5085" y="3"/>
              <a:ext cx="551" cy="633"/>
            </a:xfrm>
            <a:prstGeom prst="rtTriangle">
              <a:avLst/>
            </a:pr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</a:endParaRPr>
            </a:p>
          </p:txBody>
        </p:sp>
        <p:sp>
          <p:nvSpPr>
            <p:cNvPr id="1038" name="五边形 15"/>
            <p:cNvSpPr>
              <a:spLocks noChangeArrowheads="1"/>
            </p:cNvSpPr>
            <p:nvPr/>
          </p:nvSpPr>
          <p:spPr bwMode="auto">
            <a:xfrm rot="5400000">
              <a:off x="3676" y="1967"/>
              <a:ext cx="6208" cy="2271"/>
            </a:xfrm>
            <a:prstGeom prst="homePlate">
              <a:avLst>
                <a:gd name="adj" fmla="val 68340"/>
              </a:avLst>
            </a:prstGeom>
            <a:solidFill>
              <a:srgbClr val="A4B6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</a:endParaRPr>
            </a:p>
          </p:txBody>
        </p:sp>
        <p:sp>
          <p:nvSpPr>
            <p:cNvPr id="1039" name="直角三角形 16"/>
            <p:cNvSpPr>
              <a:spLocks noChangeArrowheads="1"/>
            </p:cNvSpPr>
            <p:nvPr/>
          </p:nvSpPr>
          <p:spPr bwMode="auto">
            <a:xfrm>
              <a:off x="7910" y="3"/>
              <a:ext cx="551" cy="633"/>
            </a:xfrm>
            <a:prstGeom prst="rtTriangle">
              <a:avLst/>
            </a:pr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</a:endParaRPr>
            </a:p>
          </p:txBody>
        </p:sp>
        <p:pic>
          <p:nvPicPr>
            <p:cNvPr id="1040" name="Picture 5" descr="E:\Design Area\CSO\Processing\presentation\bizpro\asd\images\01_Main-Background_Light_03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" y="1628"/>
              <a:ext cx="2064" cy="20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1" name="Picture 6" descr="E:\Design Area\CSO\Processing\presentation\bizpro\asd\images\01_Main-Background_Light_05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4" y="1662"/>
              <a:ext cx="2064" cy="20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2" name="Picture 7" descr="E:\Design Area\CSO\Processing\presentation\bizpro\asd\images\01_Main-Background_Light_07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4" y="1662"/>
              <a:ext cx="2064" cy="20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图片 -2147482616" descr="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9395" y="210185"/>
            <a:ext cx="3810635" cy="10140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5828030" y="4725670"/>
            <a:ext cx="3434080" cy="152971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342900" indent="-342900" algn="l">
              <a:lnSpc>
                <a:spcPct val="130000"/>
              </a:lnSpc>
              <a:buFont typeface="Wingdings" panose="05000000000000000000" charset="0"/>
              <a:buChar char=""/>
            </a:pPr>
            <a:r>
              <a:rPr lang="en-US" altLang="zh-CN" sz="2400" b="1" dirty="0" smtClean="0">
                <a:ln>
                  <a:noFill/>
                </a:ln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</a:t>
            </a:r>
            <a:r>
              <a:rPr lang="zh-CN" altLang="en-US" sz="2400" b="1" dirty="0" smtClean="0">
                <a:ln>
                  <a:noFill/>
                </a:ln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激励电影的精神领袖</a:t>
            </a:r>
            <a:endParaRPr lang="zh-CN" altLang="en-US" sz="2400" b="1" dirty="0" smtClean="0">
              <a:ln>
                <a:noFill/>
              </a:ln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marL="342900" indent="-342900" algn="l">
              <a:lnSpc>
                <a:spcPct val="130000"/>
              </a:lnSpc>
              <a:buFont typeface="Wingdings" panose="05000000000000000000" charset="0"/>
              <a:buChar char=""/>
            </a:pPr>
            <a:r>
              <a:rPr lang="zh-CN" altLang="en-US" sz="2400" b="1" dirty="0" smtClean="0">
                <a:ln>
                  <a:noFill/>
                </a:ln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感恩光华的前进力量</a:t>
            </a:r>
            <a:endParaRPr lang="zh-CN" altLang="en-US" sz="2400" b="1" dirty="0" smtClean="0">
              <a:ln>
                <a:noFill/>
              </a:ln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marL="342900" indent="-342900" algn="l">
              <a:lnSpc>
                <a:spcPct val="130000"/>
              </a:lnSpc>
              <a:buFont typeface="Wingdings" panose="05000000000000000000" charset="0"/>
              <a:buChar char=""/>
            </a:pPr>
            <a:r>
              <a:rPr sz="2400" b="1" dirty="0" smtClean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</a:t>
            </a:r>
            <a:r>
              <a:rPr lang="zh-CN" sz="2400" b="1" dirty="0" smtClean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感动师生</a:t>
            </a:r>
            <a:r>
              <a:rPr sz="2400" b="1" dirty="0" smtClean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的</a:t>
            </a:r>
            <a:r>
              <a:rPr lang="zh-CN" sz="2400" b="1" dirty="0" smtClean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光华风采</a:t>
            </a:r>
            <a:endParaRPr lang="zh-CN" sz="2400" b="1" dirty="0" smtClean="0">
              <a:ln>
                <a:noFill/>
              </a:ln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280"/>
    </mc:Choice>
    <mc:Fallback>
      <p:transition spd="slow" advTm="20280"/>
    </mc:Fallback>
  </mc:AlternateContent>
  <p:timing>
    <p:tnLst>
      <p:par>
        <p:cTn id="1" dur="indefinite" restart="never" nodeType="tmRoot"/>
      </p:par>
    </p:tnLst>
    <p:bldLst>
      <p:bldP spid="3074" grpId="0" animBg="1"/>
      <p:bldP spid="3074" grpId="1" animBg="1"/>
      <p:bldP spid="3074" grpId="2" animBg="1"/>
      <p:bldP spid="3074" grpId="3" animBg="1"/>
      <p:bldP spid="3074" grpId="4" animBg="1"/>
      <p:bldP spid="3074" grpId="5" animBg="1"/>
      <p:bldP spid="3074" grpId="6" animBg="1"/>
      <p:bldP spid="3074" grpId="7" animBg="1"/>
      <p:bldP spid="3074" grpId="8" animBg="1"/>
      <p:bldP spid="3074" grpId="9" animBg="1"/>
      <p:bldP spid="1029" grpId="0"/>
      <p:bldP spid="1029" grpId="1"/>
      <p:bldP spid="1029" grpId="2"/>
      <p:bldP spid="1029" grpId="3"/>
      <p:bldP spid="1029" grpId="4"/>
      <p:bldP spid="1029" grpId="5"/>
      <p:bldP spid="1029" grpId="6"/>
      <p:bldP spid="1029" grpId="7"/>
      <p:bldP spid="1029" grpId="8"/>
      <p:bldP spid="1029" grpId="9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矩形 14"/>
          <p:cNvSpPr>
            <a:spLocks noChangeArrowheads="1"/>
          </p:cNvSpPr>
          <p:nvPr/>
        </p:nvSpPr>
        <p:spPr bwMode="auto">
          <a:xfrm>
            <a:off x="0" y="1347526"/>
            <a:ext cx="12192000" cy="806077"/>
          </a:xfrm>
          <a:prstGeom prst="rect">
            <a:avLst/>
          </a:prstGeom>
          <a:blipFill dpi="0" rotWithShape="1">
            <a:blip r:embed="rId1" cstate="print"/>
            <a:srcRect/>
            <a:stretch>
              <a:fillRect b="-750154"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170" tIns="46990" rIns="90170" bIns="46990" anchor="ctr"/>
          <a:lstStyle/>
          <a:p>
            <a:pPr algn="ctr"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39395" y="1458595"/>
            <a:ext cx="71621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ln>
                  <a:noFill/>
                </a:ln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激励电影的精神领袖——王晓娜</a:t>
            </a:r>
            <a:endParaRPr lang="zh-CN" altLang="en-US" sz="3200" b="1" dirty="0" smtClean="0">
              <a:ln>
                <a:noFill/>
              </a:ln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pic>
        <p:nvPicPr>
          <p:cNvPr id="3" name="图片 2" descr="G:\april_2017-11-01-14-45-13-125.jpgapril_2017-11-01-14-45-13-12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7496175" y="2153285"/>
            <a:ext cx="4466590" cy="4672965"/>
          </a:xfrm>
          <a:prstGeom prst="rect">
            <a:avLst/>
          </a:prstGeom>
          <a:effectLst>
            <a:softEdge rad="114300"/>
          </a:effectLst>
        </p:spPr>
      </p:pic>
      <p:sp>
        <p:nvSpPr>
          <p:cNvPr id="11293" name="Lorem Ipsum"/>
          <p:cNvSpPr>
            <a:spLocks noChangeArrowheads="1"/>
          </p:cNvSpPr>
          <p:nvPr/>
        </p:nvSpPr>
        <p:spPr bwMode="auto">
          <a:xfrm>
            <a:off x="488315" y="2252980"/>
            <a:ext cx="6657975" cy="2726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2000" tIns="32399" rIns="72000" bIns="32399">
            <a:spAutoFit/>
          </a:bodyPr>
          <a:lstStyle/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altLang="zh-CN" sz="1400" dirty="0">
                <a:latin typeface="楷体" panose="02010609060101010101" charset="-122"/>
                <a:ea typeface="楷体" panose="02010609060101010101" charset="-122"/>
                <a:sym typeface="+mn-ea"/>
              </a:rPr>
              <a:t>     </a:t>
            </a:r>
            <a:r>
              <a:rPr lang="en-US" altLang="zh-CN" sz="2000" b="1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2014</a:t>
            </a:r>
            <a:r>
              <a:rPr lang="zh-CN" altLang="en-US" sz="2000" b="1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级播音与主持艺术专业的学生，同时也是电影学院第六届团总支副书记。对待学习她认真、刻苦，对待工作，她积极、一丝不苟。</a:t>
            </a:r>
            <a:endParaRPr lang="zh-CN" altLang="en-US" sz="2000" b="1" dirty="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2000" b="1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    在</a:t>
            </a:r>
            <a:r>
              <a:rPr lang="en-US" altLang="zh-CN" sz="2000" b="1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2017</a:t>
            </a:r>
            <a:r>
              <a:rPr lang="zh-CN" altLang="en-US" sz="2000" b="1" dirty="0" smtClean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年</a:t>
            </a:r>
            <a:r>
              <a:rPr lang="en-US" altLang="zh-CN" sz="2000" b="1" dirty="0" smtClean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4</a:t>
            </a:r>
            <a:r>
              <a:rPr lang="zh-CN" altLang="en-US" sz="2000" b="1" dirty="0" smtClean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月，经校团委杨鸿书记推荐，王</a:t>
            </a:r>
            <a:r>
              <a:rPr lang="zh-CN" altLang="en-US" sz="2000" b="1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晓娜同学</a:t>
            </a:r>
            <a:r>
              <a:rPr lang="zh-CN" altLang="en-US" sz="2000" b="1" dirty="0" smtClean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被长春市团</a:t>
            </a:r>
            <a:r>
              <a:rPr lang="zh-CN" altLang="en-US" sz="2000" b="1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市委借</a:t>
            </a:r>
            <a:r>
              <a:rPr lang="zh-CN" altLang="en-US" sz="2000" b="1" dirty="0" smtClean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调工作，</a:t>
            </a:r>
            <a:r>
              <a:rPr lang="zh-CN" altLang="en-US" sz="2000" b="1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当时正值电影学</a:t>
            </a:r>
            <a:r>
              <a:rPr lang="zh-CN" altLang="en-US" sz="2000" b="1" dirty="0" smtClean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院运动会节目排练的</a:t>
            </a:r>
            <a:r>
              <a:rPr lang="zh-CN" altLang="en-US" sz="2000" b="1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时间，所以她延长了自己工作的时间。</a:t>
            </a:r>
            <a:endParaRPr lang="zh-CN" altLang="en-US" sz="2000" b="1" dirty="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cs typeface="宋体" panose="02010600030101010101" pitchFamily="2" charset="-122"/>
              <a:sym typeface="+mn-ea"/>
            </a:endParaRPr>
          </a:p>
          <a:p>
            <a:pPr fontAlgn="auto">
              <a:lnSpc>
                <a:spcPct val="120000"/>
              </a:lnSpc>
            </a:pPr>
            <a:endParaRPr lang="zh-CN" altLang="en-US" sz="2000" b="1" dirty="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21" name="右箭头 20"/>
          <p:cNvSpPr/>
          <p:nvPr>
            <p:custDataLst>
              <p:tags r:id="rId3"/>
            </p:custDataLst>
          </p:nvPr>
        </p:nvSpPr>
        <p:spPr>
          <a:xfrm>
            <a:off x="777240" y="5454015"/>
            <a:ext cx="6082665" cy="1147445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/>
          <a:p>
            <a:pPr algn="ctr">
              <a:lnSpc>
                <a:spcPct val="130000"/>
              </a:lnSpc>
            </a:pPr>
            <a:endParaRPr lang="zh-CN" altLang="en-US" kern="0" dirty="0"/>
          </a:p>
        </p:txBody>
      </p:sp>
      <p:sp>
        <p:nvSpPr>
          <p:cNvPr id="28" name="平行四边形 27"/>
          <p:cNvSpPr/>
          <p:nvPr>
            <p:custDataLst>
              <p:tags r:id="rId4"/>
            </p:custDataLst>
          </p:nvPr>
        </p:nvSpPr>
        <p:spPr>
          <a:xfrm flipH="1">
            <a:off x="777240" y="5537835"/>
            <a:ext cx="1860550" cy="896620"/>
          </a:xfrm>
          <a:prstGeom prst="parallelogram">
            <a:avLst/>
          </a:prstGeom>
          <a:solidFill>
            <a:srgbClr val="C0000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1800" kern="0" smtClean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+mn-ea"/>
              </a:rPr>
              <a:t>5:00</a:t>
            </a:r>
            <a:endParaRPr lang="en-US" altLang="zh-CN" sz="1800" kern="0" smtClean="0">
              <a:solidFill>
                <a:srgbClr val="FFFFFF"/>
              </a:solidFill>
              <a:latin typeface="黑体" panose="02010609060101010101" charset="-122"/>
              <a:ea typeface="黑体" panose="02010609060101010101" charset="-122"/>
              <a:cs typeface="+mn-ea"/>
            </a:endParaRPr>
          </a:p>
          <a:p>
            <a:pPr algn="ctr">
              <a:lnSpc>
                <a:spcPct val="130000"/>
              </a:lnSpc>
            </a:pPr>
            <a:r>
              <a:rPr lang="en-US" altLang="zh-CN" sz="1800" kern="0" smtClean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+mn-ea"/>
              </a:rPr>
              <a:t>7:00</a:t>
            </a:r>
            <a:endParaRPr lang="en-US" altLang="zh-CN" sz="1800" kern="0" smtClean="0">
              <a:solidFill>
                <a:srgbClr val="FFFFFF"/>
              </a:solidFill>
              <a:latin typeface="黑体" panose="02010609060101010101" charset="-122"/>
              <a:ea typeface="黑体" panose="02010609060101010101" charset="-122"/>
              <a:cs typeface="+mn-ea"/>
            </a:endParaRPr>
          </a:p>
        </p:txBody>
      </p:sp>
      <p:sp>
        <p:nvSpPr>
          <p:cNvPr id="29" name="平行四边形 28"/>
          <p:cNvSpPr/>
          <p:nvPr>
            <p:custDataLst>
              <p:tags r:id="rId5"/>
            </p:custDataLst>
          </p:nvPr>
        </p:nvSpPr>
        <p:spPr>
          <a:xfrm flipH="1">
            <a:off x="2705100" y="5537835"/>
            <a:ext cx="1801495" cy="979170"/>
          </a:xfrm>
          <a:prstGeom prst="parallelogram">
            <a:avLst/>
          </a:prstGeom>
          <a:solidFill>
            <a:srgbClr val="FDBB09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1800" kern="0" smtClean="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  <a:cs typeface="+mn-ea"/>
              </a:rPr>
              <a:t>8.00</a:t>
            </a:r>
            <a:endParaRPr lang="en-US" altLang="zh-CN" sz="1800" kern="0" smtClean="0">
              <a:solidFill>
                <a:schemeClr val="tx1"/>
              </a:solidFill>
              <a:latin typeface="Arial" panose="020B0604020202020204" pitchFamily="34" charset="0"/>
              <a:ea typeface="黑体" panose="02010609060101010101" charset="-122"/>
              <a:cs typeface="+mn-ea"/>
            </a:endParaRPr>
          </a:p>
          <a:p>
            <a:pPr algn="ctr">
              <a:lnSpc>
                <a:spcPct val="130000"/>
              </a:lnSpc>
            </a:pPr>
            <a:r>
              <a:rPr lang="en-US" altLang="zh-CN" sz="1800" kern="0" smtClean="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  <a:cs typeface="+mn-ea"/>
              </a:rPr>
              <a:t>16:30</a:t>
            </a:r>
            <a:endParaRPr lang="en-US" altLang="zh-CN" sz="1800" kern="0" smtClean="0">
              <a:solidFill>
                <a:schemeClr val="tx1"/>
              </a:solidFill>
              <a:latin typeface="Arial" panose="020B0604020202020204" pitchFamily="34" charset="0"/>
              <a:ea typeface="黑体" panose="02010609060101010101" charset="-122"/>
              <a:cs typeface="+mn-ea"/>
            </a:endParaRPr>
          </a:p>
        </p:txBody>
      </p:sp>
      <p:sp>
        <p:nvSpPr>
          <p:cNvPr id="30" name="平行四边形 29"/>
          <p:cNvSpPr/>
          <p:nvPr>
            <p:custDataLst>
              <p:tags r:id="rId6"/>
            </p:custDataLst>
          </p:nvPr>
        </p:nvSpPr>
        <p:spPr>
          <a:xfrm flipH="1">
            <a:off x="4604385" y="5537835"/>
            <a:ext cx="1690370" cy="979170"/>
          </a:xfrm>
          <a:prstGeom prst="parallelogram">
            <a:avLst/>
          </a:prstGeom>
          <a:solidFill>
            <a:srgbClr val="FF000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1800" kern="0" smtClean="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charset="-122"/>
                <a:cs typeface="+mn-ea"/>
              </a:rPr>
              <a:t>17:00</a:t>
            </a:r>
            <a:endParaRPr lang="en-US" altLang="zh-CN" sz="1800" kern="0" smtClean="0">
              <a:solidFill>
                <a:srgbClr val="FFFFFF"/>
              </a:solidFill>
              <a:latin typeface="Arial" panose="020B0604020202020204" pitchFamily="34" charset="0"/>
              <a:ea typeface="黑体" panose="02010609060101010101" charset="-122"/>
              <a:cs typeface="+mn-ea"/>
            </a:endParaRPr>
          </a:p>
          <a:p>
            <a:pPr algn="ctr">
              <a:lnSpc>
                <a:spcPct val="130000"/>
              </a:lnSpc>
            </a:pPr>
            <a:r>
              <a:rPr lang="en-US" altLang="zh-CN" sz="1800" kern="0" smtClean="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charset="-122"/>
                <a:cs typeface="+mn-ea"/>
              </a:rPr>
              <a:t>20:00</a:t>
            </a:r>
            <a:endParaRPr lang="en-US" altLang="zh-CN" sz="1800" kern="0" smtClean="0">
              <a:solidFill>
                <a:srgbClr val="FFFFFF"/>
              </a:solidFill>
              <a:latin typeface="Arial" panose="020B0604020202020204" pitchFamily="34" charset="0"/>
              <a:ea typeface="黑体" panose="02010609060101010101" charset="-122"/>
              <a:cs typeface="+mn-ea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446405" y="3106420"/>
            <a:ext cx="660717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altLang="zh-CN" sz="12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</a:t>
            </a:r>
            <a:endParaRPr lang="zh-CN" altLang="en-US" sz="12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宋体" panose="02010600030101010101" pitchFamily="2" charset="-122"/>
            </a:endParaRPr>
          </a:p>
        </p:txBody>
      </p:sp>
      <p:sp>
        <p:nvSpPr>
          <p:cNvPr id="34" name="矩形 33"/>
          <p:cNvSpPr/>
          <p:nvPr>
            <p:custDataLst>
              <p:tags r:id="rId7"/>
            </p:custDataLst>
          </p:nvPr>
        </p:nvSpPr>
        <p:spPr>
          <a:xfrm>
            <a:off x="911225" y="4615180"/>
            <a:ext cx="1344930" cy="838835"/>
          </a:xfrm>
          <a:prstGeom prst="rect">
            <a:avLst/>
          </a:prstGeom>
        </p:spPr>
        <p:txBody>
          <a:bodyPr wrap="square" anchor="b">
            <a:noAutofit/>
          </a:bodyPr>
          <a:lstStyle/>
          <a:p>
            <a:pPr algn="ctr">
              <a:lnSpc>
                <a:spcPct val="110000"/>
              </a:lnSpc>
            </a:pPr>
            <a:r>
              <a:rPr lang="zh-CN" altLang="en-US" sz="20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运动会</a:t>
            </a:r>
            <a:endParaRPr lang="zh-CN" altLang="en-US" sz="20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algn="ctr">
              <a:lnSpc>
                <a:spcPct val="110000"/>
              </a:lnSpc>
            </a:pPr>
            <a:r>
              <a:rPr lang="zh-CN" altLang="en-US" sz="20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文艺节目</a:t>
            </a:r>
            <a:endParaRPr lang="zh-CN" altLang="en-US" sz="20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5" name="矩形 34"/>
          <p:cNvSpPr/>
          <p:nvPr>
            <p:custDataLst>
              <p:tags r:id="rId8"/>
            </p:custDataLst>
          </p:nvPr>
        </p:nvSpPr>
        <p:spPr>
          <a:xfrm>
            <a:off x="2705100" y="4681855"/>
            <a:ext cx="2018665" cy="523240"/>
          </a:xfrm>
          <a:prstGeom prst="rect">
            <a:avLst/>
          </a:prstGeom>
        </p:spPr>
        <p:txBody>
          <a:bodyPr wrap="square" anchor="b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zh-CN" sz="20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团市委工作</a:t>
            </a:r>
            <a:endParaRPr lang="zh-CN" altLang="zh-CN" sz="20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6" name="矩形 35"/>
          <p:cNvSpPr/>
          <p:nvPr>
            <p:custDataLst>
              <p:tags r:id="rId9"/>
            </p:custDataLst>
          </p:nvPr>
        </p:nvSpPr>
        <p:spPr>
          <a:xfrm>
            <a:off x="4200525" y="4930775"/>
            <a:ext cx="2498725" cy="523240"/>
          </a:xfrm>
          <a:prstGeom prst="rect">
            <a:avLst/>
          </a:prstGeom>
        </p:spPr>
        <p:txBody>
          <a:bodyPr wrap="square" anchor="b">
            <a:noAutofit/>
          </a:bodyPr>
          <a:lstStyle/>
          <a:p>
            <a:pPr algn="ctr">
              <a:lnSpc>
                <a:spcPct val="110000"/>
              </a:lnSpc>
            </a:pPr>
            <a:r>
              <a:rPr lang="zh-CN" altLang="en-US" sz="20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运动会</a:t>
            </a:r>
            <a:endParaRPr lang="zh-CN" altLang="en-US" sz="20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algn="ctr">
              <a:lnSpc>
                <a:spcPct val="110000"/>
              </a:lnSpc>
            </a:pPr>
            <a:r>
              <a:rPr lang="zh-CN" altLang="en-US" sz="20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文艺节目</a:t>
            </a:r>
            <a:endParaRPr lang="zh-CN" altLang="en-US" sz="20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6" name="图片 -2147482616" descr="2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39395" y="141605"/>
            <a:ext cx="3636645" cy="98361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" name="组合 3"/>
          <p:cNvGrpSpPr/>
          <p:nvPr/>
        </p:nvGrpSpPr>
        <p:grpSpPr>
          <a:xfrm>
            <a:off x="8011160" y="3175"/>
            <a:ext cx="4104005" cy="1344930"/>
            <a:chOff x="12663" y="-27"/>
            <a:chExt cx="6400" cy="2149"/>
          </a:xfrm>
        </p:grpSpPr>
        <p:grpSp>
          <p:nvGrpSpPr>
            <p:cNvPr id="5" name="Group 6"/>
            <p:cNvGrpSpPr/>
            <p:nvPr/>
          </p:nvGrpSpPr>
          <p:grpSpPr bwMode="auto">
            <a:xfrm>
              <a:off x="12767" y="-27"/>
              <a:ext cx="6296" cy="2149"/>
              <a:chOff x="0" y="-2"/>
              <a:chExt cx="8461" cy="6210"/>
            </a:xfrm>
          </p:grpSpPr>
          <p:sp>
            <p:nvSpPr>
              <p:cNvPr id="11" name="五边形 9"/>
              <p:cNvSpPr>
                <a:spLocks noChangeArrowheads="1"/>
              </p:cNvSpPr>
              <p:nvPr/>
            </p:nvSpPr>
            <p:spPr bwMode="auto">
              <a:xfrm rot="5400000">
                <a:off x="-1970" y="1970"/>
                <a:ext cx="6208" cy="2268"/>
              </a:xfrm>
              <a:prstGeom prst="homePlate">
                <a:avLst>
                  <a:gd name="adj" fmla="val 68430"/>
                </a:avLst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直角三角形 10"/>
              <p:cNvSpPr>
                <a:spLocks noChangeArrowheads="1"/>
              </p:cNvSpPr>
              <p:nvPr/>
            </p:nvSpPr>
            <p:spPr bwMode="auto">
              <a:xfrm>
                <a:off x="2263" y="3"/>
                <a:ext cx="552" cy="633"/>
              </a:xfrm>
              <a:prstGeom prst="rtTriangle">
                <a:avLst/>
              </a:prstGeom>
              <a:solidFill>
                <a:srgbClr val="3F3F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五边形 12"/>
              <p:cNvSpPr>
                <a:spLocks noChangeArrowheads="1"/>
              </p:cNvSpPr>
              <p:nvPr/>
            </p:nvSpPr>
            <p:spPr bwMode="auto">
              <a:xfrm rot="5400000">
                <a:off x="853" y="1970"/>
                <a:ext cx="6208" cy="2268"/>
              </a:xfrm>
              <a:prstGeom prst="homePlate">
                <a:avLst>
                  <a:gd name="adj" fmla="val 68430"/>
                </a:avLst>
              </a:prstGeom>
              <a:solidFill>
                <a:srgbClr val="6B9B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直角三角形 13"/>
              <p:cNvSpPr>
                <a:spLocks noChangeArrowheads="1"/>
              </p:cNvSpPr>
              <p:nvPr/>
            </p:nvSpPr>
            <p:spPr bwMode="auto">
              <a:xfrm>
                <a:off x="5085" y="3"/>
                <a:ext cx="551" cy="633"/>
              </a:xfrm>
              <a:prstGeom prst="rtTriangle">
                <a:avLst/>
              </a:prstGeom>
              <a:solidFill>
                <a:srgbClr val="3F3F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FFFFFF"/>
                  </a:solidFill>
                </a:endParaRPr>
              </a:p>
            </p:txBody>
          </p:sp>
          <p:sp>
            <p:nvSpPr>
              <p:cNvPr id="15" name="五边形 15"/>
              <p:cNvSpPr>
                <a:spLocks noChangeArrowheads="1"/>
              </p:cNvSpPr>
              <p:nvPr/>
            </p:nvSpPr>
            <p:spPr bwMode="auto">
              <a:xfrm rot="5400000">
                <a:off x="3676" y="1967"/>
                <a:ext cx="6208" cy="2271"/>
              </a:xfrm>
              <a:prstGeom prst="homePlate">
                <a:avLst>
                  <a:gd name="adj" fmla="val 68340"/>
                </a:avLst>
              </a:prstGeom>
              <a:solidFill>
                <a:srgbClr val="A4B6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FFFFFF"/>
                  </a:solidFill>
                </a:endParaRPr>
              </a:p>
            </p:txBody>
          </p:sp>
          <p:sp>
            <p:nvSpPr>
              <p:cNvPr id="16" name="直角三角形 16"/>
              <p:cNvSpPr>
                <a:spLocks noChangeArrowheads="1"/>
              </p:cNvSpPr>
              <p:nvPr/>
            </p:nvSpPr>
            <p:spPr bwMode="auto">
              <a:xfrm>
                <a:off x="7910" y="3"/>
                <a:ext cx="551" cy="633"/>
              </a:xfrm>
              <a:prstGeom prst="rtTriangle">
                <a:avLst/>
              </a:prstGeom>
              <a:solidFill>
                <a:srgbClr val="3F3F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7" name="文本框 16"/>
            <p:cNvSpPr txBox="1"/>
            <p:nvPr/>
          </p:nvSpPr>
          <p:spPr>
            <a:xfrm>
              <a:off x="12663" y="194"/>
              <a:ext cx="1896" cy="11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2000" b="1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Arial" panose="020B0604020202020204" pitchFamily="34" charset="0"/>
                </a:rPr>
                <a:t>讲述光华</a:t>
              </a:r>
              <a:endParaRPr lang="zh-CN" altLang="en-US" sz="20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endParaRPr>
            </a:p>
            <a:p>
              <a:r>
                <a:rPr lang="zh-CN" altLang="en-US" sz="2000" b="1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Arial" panose="020B0604020202020204" pitchFamily="34" charset="0"/>
                </a:rPr>
                <a:t>感人故事</a:t>
              </a:r>
              <a:endParaRPr lang="zh-CN" altLang="en-US" sz="20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14824" y="194"/>
              <a:ext cx="2137" cy="10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800" b="1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sym typeface="Arial" panose="020B0604020202020204" pitchFamily="34" charset="0"/>
                </a:rPr>
                <a:t>养成光华</a:t>
              </a:r>
              <a:endParaRPr lang="zh-CN" altLang="en-US" sz="1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endParaRPr>
            </a:p>
            <a:p>
              <a:r>
                <a:rPr lang="zh-CN" altLang="en-US" sz="1800" b="1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sym typeface="Arial" panose="020B0604020202020204" pitchFamily="34" charset="0"/>
                </a:rPr>
                <a:t>学子习惯</a:t>
              </a:r>
              <a:endParaRPr lang="zh-CN" altLang="en-US" sz="1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6944" y="194"/>
              <a:ext cx="1736" cy="10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b="1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sym typeface="Arial" panose="020B0604020202020204" pitchFamily="34" charset="0"/>
                </a:rPr>
                <a:t>铸造光华</a:t>
              </a:r>
              <a:endParaRPr lang="zh-CN" altLang="en-US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endParaRPr>
            </a:p>
            <a:p>
              <a:r>
                <a:rPr lang="zh-CN" altLang="en-US" b="1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sym typeface="Arial" panose="020B0604020202020204" pitchFamily="34" charset="0"/>
                </a:rPr>
                <a:t>养成精神</a:t>
              </a:r>
              <a:endParaRPr lang="zh-CN" altLang="en-US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90200"/>
    </mc:Choice>
    <mc:Fallback>
      <p:transition spd="slow" advTm="90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2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93" grpId="0"/>
      <p:bldP spid="11293" grpId="1"/>
      <p:bldP spid="11293" grpId="2"/>
      <p:bldP spid="11293" grpId="3"/>
      <p:bldP spid="11293" grpId="4"/>
      <p:bldP spid="11293" grpId="5"/>
      <p:bldP spid="11293" grpId="6"/>
      <p:bldP spid="11293" grpId="7"/>
      <p:bldP spid="11293" grpId="8"/>
      <p:bldP spid="11293" grpId="9"/>
      <p:bldP spid="11293" grpId="10"/>
      <p:bldP spid="11293" grpId="11"/>
      <p:bldP spid="11293" grpId="12"/>
      <p:bldP spid="11293" grpId="13"/>
      <p:bldP spid="11293" grpId="14"/>
      <p:bldP spid="11293" grpId="15"/>
      <p:bldP spid="11293" grpId="16"/>
      <p:bldP spid="11293" grpId="17"/>
      <p:bldP spid="11293" grpId="18"/>
      <p:bldP spid="11293" grpId="19"/>
      <p:bldP spid="11293" grpId="20"/>
      <p:bldP spid="21" grpId="0" bldLvl="0" animBg="1"/>
      <p:bldP spid="28" grpId="0" bldLvl="0" animBg="1"/>
      <p:bldP spid="29" grpId="0" bldLvl="0" animBg="1"/>
      <p:bldP spid="30" grpId="0" bldLvl="0" animBg="1"/>
      <p:bldP spid="32" grpId="0"/>
      <p:bldP spid="34" grpId="0"/>
      <p:bldP spid="35" grpId="0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矩形 14"/>
          <p:cNvSpPr>
            <a:spLocks noChangeArrowheads="1"/>
          </p:cNvSpPr>
          <p:nvPr/>
        </p:nvSpPr>
        <p:spPr bwMode="auto">
          <a:xfrm>
            <a:off x="4445" y="1421186"/>
            <a:ext cx="12192000" cy="806077"/>
          </a:xfrm>
          <a:prstGeom prst="rect">
            <a:avLst/>
          </a:prstGeom>
          <a:blipFill dpi="0" rotWithShape="1">
            <a:blip r:embed="rId1" cstate="print"/>
            <a:srcRect/>
            <a:stretch>
              <a:fillRect b="-750154"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170" tIns="46990" rIns="90170" bIns="46990" anchor="ctr"/>
          <a:lstStyle/>
          <a:p>
            <a:pPr algn="ctr"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80670" y="1501775"/>
            <a:ext cx="71621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ln>
                  <a:noFill/>
                </a:ln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感恩光华的前进力量</a:t>
            </a:r>
            <a:r>
              <a:rPr lang="en-US" altLang="zh-CN" sz="3600" b="1" dirty="0" smtClean="0">
                <a:ln>
                  <a:noFill/>
                </a:ln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——</a:t>
            </a:r>
            <a:r>
              <a:rPr lang="zh-CN" altLang="en-US" sz="3600" b="1" dirty="0" smtClean="0">
                <a:ln>
                  <a:noFill/>
                </a:ln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高竟哲</a:t>
            </a:r>
            <a:endParaRPr lang="zh-CN" altLang="en-US" sz="3600" b="1" dirty="0" smtClean="0">
              <a:ln>
                <a:noFill/>
              </a:ln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pic>
        <p:nvPicPr>
          <p:cNvPr id="13" name="图片 12" descr="2c709a3aed8cefd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41340" y="2456180"/>
            <a:ext cx="5955030" cy="3973830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2" name="文本框 1"/>
          <p:cNvSpPr txBox="1"/>
          <p:nvPr/>
        </p:nvSpPr>
        <p:spPr>
          <a:xfrm>
            <a:off x="280670" y="2366010"/>
            <a:ext cx="5123815" cy="41541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457200" fontAlgn="auto">
              <a:lnSpc>
                <a:spcPct val="120000"/>
              </a:lnSpc>
            </a:pPr>
            <a:r>
              <a:rPr lang="en-US" altLang="zh-CN" sz="2000" b="1" dirty="0">
                <a:solidFill>
                  <a:srgbClr val="C00000"/>
                </a:solidFill>
                <a:effectLst/>
                <a:latin typeface="楷体_GB2312" panose="02010609030101010101" charset="-122"/>
                <a:ea typeface="楷体_GB2312" panose="02010609030101010101" charset="-122"/>
                <a:sym typeface="+mn-ea"/>
              </a:rPr>
              <a:t>2013</a:t>
            </a:r>
            <a:r>
              <a:rPr lang="zh-CN" altLang="en-US" sz="2000" b="1" dirty="0">
                <a:solidFill>
                  <a:srgbClr val="C00000"/>
                </a:solidFill>
                <a:effectLst/>
                <a:latin typeface="楷体_GB2312" panose="02010609030101010101" charset="-122"/>
                <a:ea typeface="楷体_GB2312" panose="02010609030101010101" charset="-122"/>
                <a:sym typeface="+mn-ea"/>
              </a:rPr>
              <a:t>级播音与主持艺术专业的学生，第一届光华校园电视台台长，他坚持</a:t>
            </a:r>
            <a:r>
              <a:rPr lang="en-US" altLang="zh-CN" sz="2000" b="1" dirty="0">
                <a:solidFill>
                  <a:srgbClr val="C00000"/>
                </a:solidFill>
                <a:effectLst/>
                <a:latin typeface="楷体_GB2312" panose="02010609030101010101" charset="-122"/>
                <a:ea typeface="楷体_GB2312" panose="02010609030101010101" charset="-122"/>
                <a:sym typeface="+mn-ea"/>
              </a:rPr>
              <a:t>“</a:t>
            </a:r>
            <a:r>
              <a:rPr lang="zh-CN" altLang="en-US" sz="2000" b="1" dirty="0">
                <a:solidFill>
                  <a:srgbClr val="C00000"/>
                </a:solidFill>
                <a:effectLst/>
                <a:latin typeface="楷体_GB2312" panose="02010609030101010101" charset="-122"/>
                <a:ea typeface="楷体_GB2312" panose="02010609030101010101" charset="-122"/>
                <a:sym typeface="+mn-ea"/>
              </a:rPr>
              <a:t>用心吐字，用爱归音</a:t>
            </a:r>
            <a:r>
              <a:rPr lang="en-US" altLang="zh-CN" sz="2000" b="1" dirty="0">
                <a:solidFill>
                  <a:srgbClr val="C00000"/>
                </a:solidFill>
                <a:effectLst/>
                <a:latin typeface="楷体_GB2312" panose="02010609030101010101" charset="-122"/>
                <a:ea typeface="楷体_GB2312" panose="02010609030101010101" charset="-122"/>
                <a:sym typeface="+mn-ea"/>
              </a:rPr>
              <a:t>”</a:t>
            </a:r>
            <a:r>
              <a:rPr lang="zh-CN" altLang="en-US" sz="2000" b="1" dirty="0">
                <a:solidFill>
                  <a:srgbClr val="C00000"/>
                </a:solidFill>
                <a:effectLst/>
                <a:latin typeface="楷体_GB2312" panose="02010609030101010101" charset="-122"/>
                <a:ea typeface="楷体_GB2312" panose="02010609030101010101" charset="-122"/>
                <a:sym typeface="+mn-ea"/>
              </a:rPr>
              <a:t>的理</a:t>
            </a:r>
            <a:r>
              <a:rPr lang="zh-CN" altLang="en-US" sz="2000" b="1" dirty="0" smtClean="0">
                <a:solidFill>
                  <a:srgbClr val="C00000"/>
                </a:solidFill>
                <a:latin typeface="楷体_GB2312" panose="02010609030101010101" charset="-122"/>
                <a:ea typeface="楷体_GB2312" panose="02010609030101010101" charset="-122"/>
                <a:sym typeface="+mn-ea"/>
              </a:rPr>
              <a:t>念认真工作，</a:t>
            </a:r>
            <a:r>
              <a:rPr lang="zh-CN" altLang="en-US" sz="2000" b="1" dirty="0">
                <a:solidFill>
                  <a:srgbClr val="C00000"/>
                </a:solidFill>
                <a:effectLst/>
                <a:latin typeface="楷体_GB2312" panose="02010609030101010101" charset="-122"/>
                <a:ea typeface="楷体_GB2312" panose="02010609030101010101" charset="-122"/>
                <a:sym typeface="+mn-ea"/>
              </a:rPr>
              <a:t>态度严谨，积极参加各项活动。</a:t>
            </a:r>
            <a:endParaRPr lang="zh-CN" altLang="en-US" sz="2000" b="1" dirty="0">
              <a:solidFill>
                <a:srgbClr val="C00000"/>
              </a:solidFill>
              <a:effectLst/>
              <a:latin typeface="楷体_GB2312" panose="02010609030101010101" charset="-122"/>
              <a:ea typeface="楷体_GB2312" panose="02010609030101010101" charset="-122"/>
              <a:sym typeface="+mn-ea"/>
            </a:endParaRPr>
          </a:p>
          <a:p>
            <a:pPr indent="457200" fontAlgn="auto">
              <a:lnSpc>
                <a:spcPct val="120000"/>
              </a:lnSpc>
            </a:pPr>
            <a:r>
              <a:rPr lang="zh-CN" altLang="en-US" sz="2000" b="1" dirty="0">
                <a:solidFill>
                  <a:srgbClr val="C00000"/>
                </a:solidFill>
                <a:effectLst/>
                <a:latin typeface="楷体_GB2312" panose="02010609030101010101" charset="-122"/>
                <a:ea typeface="楷体_GB2312" panose="02010609030101010101" charset="-122"/>
                <a:sym typeface="+mn-ea"/>
              </a:rPr>
              <a:t>在他的带领下，光华校园电视台的活动越来越丰富多彩、专业制作水平得到了很大的提高，电视台的成员们也越发的严格要求自己，认真的做好每一项工作，他对待学习和工作，他用他积极和热情的态度感染了身边的每一个人。</a:t>
            </a:r>
            <a:endParaRPr lang="zh-CN" altLang="en-US" sz="2000" b="1" dirty="0">
              <a:solidFill>
                <a:srgbClr val="C00000"/>
              </a:solidFill>
              <a:effectLst/>
              <a:latin typeface="楷体_GB2312" panose="02010609030101010101" charset="-122"/>
              <a:ea typeface="楷体_GB2312" panose="02010609030101010101" charset="-122"/>
              <a:sym typeface="+mn-ea"/>
            </a:endParaRPr>
          </a:p>
          <a:p>
            <a:pPr indent="457200" fontAlgn="auto">
              <a:lnSpc>
                <a:spcPct val="120000"/>
              </a:lnSpc>
            </a:pPr>
            <a:endParaRPr lang="zh-CN" altLang="en-US" sz="2000" b="1" dirty="0">
              <a:solidFill>
                <a:srgbClr val="C00000"/>
              </a:solidFill>
              <a:effectLst/>
              <a:latin typeface="楷体_GB2312" panose="02010609030101010101" charset="-122"/>
              <a:ea typeface="楷体_GB2312" panose="02010609030101010101" charset="-122"/>
              <a:sym typeface="+mn-ea"/>
            </a:endParaRPr>
          </a:p>
        </p:txBody>
      </p:sp>
      <p:pic>
        <p:nvPicPr>
          <p:cNvPr id="3" name="图片 -2147482616" descr="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1790" y="183515"/>
            <a:ext cx="3636645" cy="98361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5" name="组合 4"/>
          <p:cNvGrpSpPr/>
          <p:nvPr/>
        </p:nvGrpSpPr>
        <p:grpSpPr>
          <a:xfrm>
            <a:off x="8011160" y="3175"/>
            <a:ext cx="4104005" cy="1344930"/>
            <a:chOff x="12663" y="-27"/>
            <a:chExt cx="6400" cy="2149"/>
          </a:xfrm>
        </p:grpSpPr>
        <p:grpSp>
          <p:nvGrpSpPr>
            <p:cNvPr id="6" name="Group 6"/>
            <p:cNvGrpSpPr/>
            <p:nvPr/>
          </p:nvGrpSpPr>
          <p:grpSpPr bwMode="auto">
            <a:xfrm>
              <a:off x="12767" y="-27"/>
              <a:ext cx="6296" cy="2149"/>
              <a:chOff x="0" y="-2"/>
              <a:chExt cx="8461" cy="6210"/>
            </a:xfrm>
          </p:grpSpPr>
          <p:sp>
            <p:nvSpPr>
              <p:cNvPr id="11" name="五边形 9"/>
              <p:cNvSpPr>
                <a:spLocks noChangeArrowheads="1"/>
              </p:cNvSpPr>
              <p:nvPr/>
            </p:nvSpPr>
            <p:spPr bwMode="auto">
              <a:xfrm rot="5400000">
                <a:off x="-1970" y="1970"/>
                <a:ext cx="6208" cy="2268"/>
              </a:xfrm>
              <a:prstGeom prst="homePlate">
                <a:avLst>
                  <a:gd name="adj" fmla="val 68430"/>
                </a:avLst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直角三角形 10"/>
              <p:cNvSpPr>
                <a:spLocks noChangeArrowheads="1"/>
              </p:cNvSpPr>
              <p:nvPr/>
            </p:nvSpPr>
            <p:spPr bwMode="auto">
              <a:xfrm>
                <a:off x="2263" y="3"/>
                <a:ext cx="552" cy="633"/>
              </a:xfrm>
              <a:prstGeom prst="rtTriangle">
                <a:avLst/>
              </a:prstGeom>
              <a:solidFill>
                <a:srgbClr val="3F3F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五边形 12"/>
              <p:cNvSpPr>
                <a:spLocks noChangeArrowheads="1"/>
              </p:cNvSpPr>
              <p:nvPr/>
            </p:nvSpPr>
            <p:spPr bwMode="auto">
              <a:xfrm rot="5400000">
                <a:off x="853" y="1970"/>
                <a:ext cx="6208" cy="2268"/>
              </a:xfrm>
              <a:prstGeom prst="homePlate">
                <a:avLst>
                  <a:gd name="adj" fmla="val 68430"/>
                </a:avLst>
              </a:prstGeom>
              <a:solidFill>
                <a:srgbClr val="6B9B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FFFFFF"/>
                  </a:solidFill>
                </a:endParaRPr>
              </a:p>
            </p:txBody>
          </p:sp>
          <p:sp>
            <p:nvSpPr>
              <p:cNvPr id="15" name="直角三角形 13"/>
              <p:cNvSpPr>
                <a:spLocks noChangeArrowheads="1"/>
              </p:cNvSpPr>
              <p:nvPr/>
            </p:nvSpPr>
            <p:spPr bwMode="auto">
              <a:xfrm>
                <a:off x="5085" y="3"/>
                <a:ext cx="551" cy="633"/>
              </a:xfrm>
              <a:prstGeom prst="rtTriangle">
                <a:avLst/>
              </a:prstGeom>
              <a:solidFill>
                <a:srgbClr val="3F3F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FFFFFF"/>
                  </a:solidFill>
                </a:endParaRPr>
              </a:p>
            </p:txBody>
          </p:sp>
          <p:sp>
            <p:nvSpPr>
              <p:cNvPr id="16" name="五边形 15"/>
              <p:cNvSpPr>
                <a:spLocks noChangeArrowheads="1"/>
              </p:cNvSpPr>
              <p:nvPr/>
            </p:nvSpPr>
            <p:spPr bwMode="auto">
              <a:xfrm rot="5400000">
                <a:off x="3676" y="1967"/>
                <a:ext cx="6208" cy="2271"/>
              </a:xfrm>
              <a:prstGeom prst="homePlate">
                <a:avLst>
                  <a:gd name="adj" fmla="val 68340"/>
                </a:avLst>
              </a:prstGeom>
              <a:solidFill>
                <a:srgbClr val="A4B6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FFFFFF"/>
                  </a:solidFill>
                </a:endParaRPr>
              </a:p>
            </p:txBody>
          </p:sp>
          <p:sp>
            <p:nvSpPr>
              <p:cNvPr id="17" name="直角三角形 16"/>
              <p:cNvSpPr>
                <a:spLocks noChangeArrowheads="1"/>
              </p:cNvSpPr>
              <p:nvPr/>
            </p:nvSpPr>
            <p:spPr bwMode="auto">
              <a:xfrm>
                <a:off x="7910" y="3"/>
                <a:ext cx="551" cy="633"/>
              </a:xfrm>
              <a:prstGeom prst="rtTriangle">
                <a:avLst/>
              </a:prstGeom>
              <a:solidFill>
                <a:srgbClr val="3F3F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8" name="文本框 17"/>
            <p:cNvSpPr txBox="1"/>
            <p:nvPr/>
          </p:nvSpPr>
          <p:spPr>
            <a:xfrm>
              <a:off x="12663" y="194"/>
              <a:ext cx="1896" cy="11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2000" b="1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Arial" panose="020B0604020202020204" pitchFamily="34" charset="0"/>
                </a:rPr>
                <a:t>讲述光华</a:t>
              </a:r>
              <a:endParaRPr lang="zh-CN" altLang="en-US" sz="20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endParaRPr>
            </a:p>
            <a:p>
              <a:r>
                <a:rPr lang="zh-CN" altLang="en-US" sz="2000" b="1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Arial" panose="020B0604020202020204" pitchFamily="34" charset="0"/>
                </a:rPr>
                <a:t>感人故事</a:t>
              </a:r>
              <a:endParaRPr lang="zh-CN" altLang="en-US" sz="20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4824" y="194"/>
              <a:ext cx="2137" cy="10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800" b="1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sym typeface="Arial" panose="020B0604020202020204" pitchFamily="34" charset="0"/>
                </a:rPr>
                <a:t>养成光华</a:t>
              </a:r>
              <a:endParaRPr lang="zh-CN" altLang="en-US" sz="1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endParaRPr>
            </a:p>
            <a:p>
              <a:r>
                <a:rPr lang="zh-CN" altLang="en-US" sz="1800" b="1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sym typeface="Arial" panose="020B0604020202020204" pitchFamily="34" charset="0"/>
                </a:rPr>
                <a:t>学子习惯</a:t>
              </a:r>
              <a:endParaRPr lang="zh-CN" altLang="en-US" sz="1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16944" y="194"/>
              <a:ext cx="1736" cy="10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b="1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sym typeface="Arial" panose="020B0604020202020204" pitchFamily="34" charset="0"/>
                </a:rPr>
                <a:t>铸造光华</a:t>
              </a:r>
              <a:endParaRPr lang="zh-CN" altLang="en-US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endParaRPr>
            </a:p>
            <a:p>
              <a:r>
                <a:rPr lang="zh-CN" altLang="en-US" b="1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sym typeface="Arial" panose="020B0604020202020204" pitchFamily="34" charset="0"/>
                </a:rPr>
                <a:t>养成精神</a:t>
              </a:r>
              <a:endParaRPr lang="zh-CN" altLang="en-US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9546"/>
    </mc:Choice>
    <mc:Fallback>
      <p:transition spd="slow" advTm="39546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5237480" y="2872105"/>
            <a:ext cx="613410" cy="300037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just"/>
            <a:r>
              <a:rPr lang="zh-CN" altLang="en-US" sz="28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光华版《成都》</a:t>
            </a:r>
            <a:endParaRPr lang="zh-CN" altLang="en-US" sz="2800" b="1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6148" name="矩形 14"/>
          <p:cNvSpPr>
            <a:spLocks noChangeArrowheads="1"/>
          </p:cNvSpPr>
          <p:nvPr/>
        </p:nvSpPr>
        <p:spPr bwMode="auto">
          <a:xfrm>
            <a:off x="4445" y="1421186"/>
            <a:ext cx="12192000" cy="806077"/>
          </a:xfrm>
          <a:prstGeom prst="rect">
            <a:avLst/>
          </a:prstGeom>
          <a:blipFill dpi="0" rotWithShape="1">
            <a:blip r:embed="rId1" cstate="print"/>
            <a:srcRect/>
            <a:stretch>
              <a:fillRect b="-750154"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170" tIns="46990" rIns="90170" bIns="46990" anchor="ctr"/>
          <a:lstStyle/>
          <a:p>
            <a:pPr algn="ctr"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68275" y="1501775"/>
            <a:ext cx="71621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将光华写</a:t>
            </a:r>
            <a:r>
              <a:rPr lang="zh-CN" altLang="en-US" sz="36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进诗里 将母校唱在心头</a:t>
            </a:r>
            <a:endParaRPr lang="zh-CN" altLang="en-US" sz="3600" b="1" dirty="0" smtClean="0">
              <a:ln>
                <a:noFill/>
              </a:ln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850890" y="3054350"/>
            <a:ext cx="490220" cy="193802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just"/>
            <a:r>
              <a:rPr lang="zh-CN" altLang="en-US" sz="20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作词：高竟哲</a:t>
            </a:r>
            <a:endParaRPr lang="zh-CN" altLang="en-US" sz="2000" b="1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455410" y="2513330"/>
            <a:ext cx="3339465" cy="4154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200" dirty="0">
                <a:latin typeface="楷体" panose="02010609060101010101" charset="-122"/>
                <a:ea typeface="楷体" panose="02010609060101010101" charset="-122"/>
                <a:sym typeface="+mn-ea"/>
              </a:rPr>
              <a:t>让我掉下眼泪的，不止岁月的酒</a:t>
            </a:r>
            <a:endParaRPr lang="zh-CN" altLang="en-US" sz="1200" dirty="0"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algn="l"/>
            <a:endParaRPr lang="zh-CN" altLang="en-US" sz="1200" dirty="0"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algn="l"/>
            <a:r>
              <a:rPr lang="zh-CN" altLang="en-US" sz="1200" dirty="0">
                <a:latin typeface="楷体" panose="02010609060101010101" charset="-122"/>
                <a:ea typeface="楷体" panose="02010609060101010101" charset="-122"/>
                <a:sym typeface="+mn-ea"/>
              </a:rPr>
              <a:t>让我依依不舍的，不止你的眼眸</a:t>
            </a:r>
            <a:endParaRPr lang="zh-CN" altLang="en-US" sz="1200" dirty="0">
              <a:latin typeface="楷体" panose="02010609060101010101" charset="-122"/>
              <a:ea typeface="楷体" panose="02010609060101010101" charset="-122"/>
            </a:endParaRPr>
          </a:p>
          <a:p>
            <a:pPr algn="l"/>
            <a:r>
              <a:rPr lang="zh-CN" altLang="en-US" sz="1200" dirty="0"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endParaRPr lang="zh-CN" altLang="en-US" sz="1200" dirty="0">
              <a:latin typeface="楷体" panose="02010609060101010101" charset="-122"/>
              <a:ea typeface="楷体" panose="02010609060101010101" charset="-122"/>
            </a:endParaRPr>
          </a:p>
          <a:p>
            <a:pPr algn="l"/>
            <a:r>
              <a:rPr lang="zh-CN" altLang="en-US" sz="1200" b="1" u="sng" dirty="0"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  <a:sym typeface="+mn-ea"/>
              </a:rPr>
              <a:t>３６１路公交车，在陪着我守候</a:t>
            </a:r>
            <a:endParaRPr lang="zh-CN" altLang="en-US" sz="1200" b="1" u="sng" dirty="0">
              <a:solidFill>
                <a:srgbClr val="FF0000"/>
              </a:solidFill>
              <a:effectLst/>
              <a:latin typeface="楷体" panose="02010609060101010101" charset="-122"/>
              <a:ea typeface="楷体" panose="02010609060101010101" charset="-122"/>
            </a:endParaRPr>
          </a:p>
          <a:p>
            <a:pPr algn="l"/>
            <a:r>
              <a:rPr lang="zh-CN" altLang="en-US" sz="1200" dirty="0">
                <a:latin typeface="楷体" panose="02010609060101010101" charset="-122"/>
                <a:ea typeface="楷体" panose="02010609060101010101" charset="-122"/>
                <a:sym typeface="+mn-ea"/>
              </a:rPr>
              <a:t>让我最最怀念的，是食堂那窗口</a:t>
            </a:r>
            <a:endParaRPr lang="zh-CN" altLang="en-US" sz="1200" dirty="0">
              <a:latin typeface="楷体" panose="02010609060101010101" charset="-122"/>
              <a:ea typeface="楷体" panose="02010609060101010101" charset="-122"/>
            </a:endParaRPr>
          </a:p>
          <a:p>
            <a:pPr algn="l"/>
            <a:endParaRPr lang="zh-CN" altLang="en-US" sz="1200" dirty="0">
              <a:latin typeface="楷体" panose="02010609060101010101" charset="-122"/>
              <a:ea typeface="楷体" panose="02010609060101010101" charset="-122"/>
            </a:endParaRPr>
          </a:p>
          <a:p>
            <a:pPr algn="l"/>
            <a:r>
              <a:rPr lang="zh-CN" altLang="en-US" sz="1200" b="1" u="sng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光华初见在九月，</a:t>
            </a:r>
            <a:r>
              <a:rPr lang="zh-CN" altLang="en-US" sz="1200" dirty="0">
                <a:latin typeface="楷体" panose="02010609060101010101" charset="-122"/>
                <a:ea typeface="楷体" panose="02010609060101010101" charset="-122"/>
                <a:sym typeface="+mn-ea"/>
              </a:rPr>
              <a:t>时光好像没忧愁</a:t>
            </a:r>
            <a:endParaRPr lang="zh-CN" altLang="en-US" sz="1200" dirty="0">
              <a:latin typeface="楷体" panose="02010609060101010101" charset="-122"/>
              <a:ea typeface="楷体" panose="02010609060101010101" charset="-122"/>
            </a:endParaRPr>
          </a:p>
          <a:p>
            <a:pPr algn="l"/>
            <a:endParaRPr lang="zh-CN" altLang="en-US" sz="1200" dirty="0">
              <a:latin typeface="楷体" panose="02010609060101010101" charset="-122"/>
              <a:ea typeface="楷体" panose="02010609060101010101" charset="-122"/>
            </a:endParaRPr>
          </a:p>
          <a:p>
            <a:pPr algn="l"/>
            <a:r>
              <a:rPr lang="zh-CN" altLang="en-US" sz="1200" dirty="0">
                <a:latin typeface="楷体" panose="02010609060101010101" charset="-122"/>
                <a:ea typeface="楷体" panose="02010609060101010101" charset="-122"/>
                <a:sym typeface="+mn-ea"/>
              </a:rPr>
              <a:t>操场跑步的时候，微风抚我额头</a:t>
            </a:r>
            <a:endParaRPr lang="zh-CN" altLang="en-US" sz="1200" dirty="0">
              <a:latin typeface="楷体" panose="02010609060101010101" charset="-122"/>
              <a:ea typeface="楷体" panose="02010609060101010101" charset="-122"/>
            </a:endParaRPr>
          </a:p>
          <a:p>
            <a:pPr algn="l"/>
            <a:endParaRPr lang="zh-CN" altLang="en-US" sz="1200" dirty="0">
              <a:latin typeface="楷体" panose="02010609060101010101" charset="-122"/>
              <a:ea typeface="楷体" panose="02010609060101010101" charset="-122"/>
            </a:endParaRPr>
          </a:p>
          <a:p>
            <a:pPr algn="l"/>
            <a:r>
              <a:rPr lang="zh-CN" altLang="en-US" sz="1200" dirty="0">
                <a:latin typeface="楷体" panose="02010609060101010101" charset="-122"/>
                <a:ea typeface="楷体" panose="02010609060101010101" charset="-122"/>
                <a:sym typeface="+mn-ea"/>
              </a:rPr>
              <a:t>在那个熟悉的校园里，我初次遇见你</a:t>
            </a:r>
            <a:endParaRPr lang="zh-CN" altLang="en-US" sz="1200" dirty="0">
              <a:latin typeface="楷体" panose="02010609060101010101" charset="-122"/>
              <a:ea typeface="楷体" panose="02010609060101010101" charset="-122"/>
            </a:endParaRPr>
          </a:p>
          <a:p>
            <a:pPr algn="l"/>
            <a:r>
              <a:rPr lang="zh-CN" altLang="en-US" sz="1200" dirty="0">
                <a:latin typeface="楷体" panose="02010609060101010101" charset="-122"/>
                <a:ea typeface="楷体" panose="02010609060101010101" charset="-122"/>
                <a:sym typeface="+mn-ea"/>
              </a:rPr>
              <a:t>光华，忘不了的只有你</a:t>
            </a:r>
            <a:endParaRPr lang="zh-CN" altLang="en-US" sz="1200" dirty="0">
              <a:latin typeface="楷体" panose="02010609060101010101" charset="-122"/>
              <a:ea typeface="楷体" panose="02010609060101010101" charset="-122"/>
            </a:endParaRPr>
          </a:p>
          <a:p>
            <a:pPr algn="l"/>
            <a:endParaRPr lang="zh-CN" altLang="en-US" sz="1200" dirty="0">
              <a:latin typeface="楷体" panose="02010609060101010101" charset="-122"/>
              <a:ea typeface="楷体" panose="02010609060101010101" charset="-122"/>
            </a:endParaRPr>
          </a:p>
          <a:p>
            <a:pPr algn="l"/>
            <a:r>
              <a:rPr lang="zh-CN" altLang="en-US" sz="1200" b="1" u="sng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和我在光华的小路走一走</a:t>
            </a:r>
            <a:endParaRPr lang="zh-CN" altLang="en-US" sz="1200" b="1" u="sng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algn="l"/>
            <a:endParaRPr lang="zh-CN" altLang="en-US" sz="1200" dirty="0">
              <a:latin typeface="楷体" panose="02010609060101010101" charset="-122"/>
              <a:ea typeface="楷体" panose="02010609060101010101" charset="-122"/>
            </a:endParaRPr>
          </a:p>
          <a:p>
            <a:pPr algn="l"/>
            <a:r>
              <a:rPr lang="zh-CN" altLang="en-US" sz="1200" dirty="0">
                <a:latin typeface="楷体" panose="02010609060101010101" charset="-122"/>
                <a:ea typeface="楷体" panose="02010609060101010101" charset="-122"/>
                <a:sym typeface="+mn-ea"/>
              </a:rPr>
              <a:t>直到所有的灯都熄灭了，也不停留</a:t>
            </a:r>
            <a:endParaRPr lang="zh-CN" altLang="en-US" sz="1200" dirty="0">
              <a:latin typeface="楷体" panose="02010609060101010101" charset="-122"/>
              <a:ea typeface="楷体" panose="02010609060101010101" charset="-122"/>
            </a:endParaRPr>
          </a:p>
          <a:p>
            <a:pPr algn="l"/>
            <a:r>
              <a:rPr lang="zh-CN" altLang="en-US" sz="1200" dirty="0"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endParaRPr lang="zh-CN" altLang="en-US" sz="1200" dirty="0">
              <a:latin typeface="楷体" panose="02010609060101010101" charset="-122"/>
              <a:ea typeface="楷体" panose="02010609060101010101" charset="-122"/>
            </a:endParaRPr>
          </a:p>
          <a:p>
            <a:pPr algn="l"/>
            <a:r>
              <a:rPr lang="zh-CN" altLang="en-US" sz="1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A区B区的教学楼</a:t>
            </a:r>
            <a:r>
              <a:rPr lang="zh-CN" altLang="en-US" sz="1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，</a:t>
            </a:r>
            <a:r>
              <a:rPr lang="zh-CN" altLang="en-US" sz="1200" dirty="0">
                <a:latin typeface="楷体" panose="02010609060101010101" charset="-122"/>
                <a:ea typeface="楷体" panose="02010609060101010101" charset="-122"/>
                <a:sym typeface="+mn-ea"/>
              </a:rPr>
              <a:t>毕业还有几个春秋</a:t>
            </a:r>
            <a:endParaRPr lang="zh-CN" altLang="en-US" sz="1200" dirty="0"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algn="l"/>
            <a:endParaRPr lang="zh-CN" altLang="en-US" sz="1200" dirty="0">
              <a:latin typeface="楷体" panose="02010609060101010101" charset="-122"/>
              <a:ea typeface="楷体" panose="02010609060101010101" charset="-122"/>
            </a:endParaRPr>
          </a:p>
          <a:p>
            <a:pPr algn="l"/>
            <a:r>
              <a:rPr lang="zh-CN" altLang="en-US" sz="1200" dirty="0">
                <a:latin typeface="楷体" panose="02010609060101010101" charset="-122"/>
                <a:ea typeface="楷体" panose="02010609060101010101" charset="-122"/>
                <a:sym typeface="+mn-ea"/>
              </a:rPr>
              <a:t>走到小吃街的尽头，</a:t>
            </a:r>
            <a:r>
              <a:rPr lang="zh-CN" altLang="en-US" sz="1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站在武汉路的岔口</a:t>
            </a:r>
            <a:endParaRPr lang="zh-CN" altLang="en-US" sz="12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algn="l"/>
            <a:endParaRPr lang="zh-CN" altLang="en-US" sz="12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9157970" y="2513330"/>
            <a:ext cx="3244215" cy="4431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latin typeface="楷体" panose="02010609060101010101" charset="-122"/>
                <a:ea typeface="楷体" panose="02010609060101010101" charset="-122"/>
                <a:sym typeface="+mn-ea"/>
              </a:rPr>
              <a:t>光华初见在九月，时光好像没忧愁</a:t>
            </a:r>
            <a:endParaRPr lang="zh-CN" altLang="en-US" sz="1200" dirty="0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1200" dirty="0">
                <a:latin typeface="楷体" panose="02010609060101010101" charset="-122"/>
                <a:ea typeface="楷体" panose="02010609060101010101" charset="-122"/>
                <a:sym typeface="+mn-ea"/>
              </a:rPr>
              <a:t>操场跑步的时候，微风抚我额头</a:t>
            </a:r>
            <a:endParaRPr lang="zh-CN" altLang="en-US" sz="1200" dirty="0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1200" dirty="0"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endParaRPr lang="zh-CN" altLang="en-US" sz="1200" dirty="0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1200" dirty="0">
                <a:latin typeface="楷体" panose="02010609060101010101" charset="-122"/>
                <a:ea typeface="楷体" panose="02010609060101010101" charset="-122"/>
                <a:sym typeface="+mn-ea"/>
              </a:rPr>
              <a:t>在那个熟悉的校园里，我初次遇见你</a:t>
            </a:r>
            <a:endParaRPr lang="zh-CN" altLang="en-US" sz="1200" dirty="0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1200" b="1" u="sng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光华，忘不了的只有你</a:t>
            </a:r>
            <a:endParaRPr lang="zh-CN" altLang="en-US" sz="1200" b="1" u="sng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sz="1200" dirty="0"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endParaRPr lang="zh-CN" altLang="en-US" sz="1200" dirty="0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1200" dirty="0">
                <a:latin typeface="楷体" panose="02010609060101010101" charset="-122"/>
                <a:ea typeface="楷体" panose="02010609060101010101" charset="-122"/>
                <a:sym typeface="+mn-ea"/>
              </a:rPr>
              <a:t>和我在光华的小路走一走</a:t>
            </a:r>
            <a:endParaRPr lang="zh-CN" altLang="en-US" sz="1200" dirty="0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1200" dirty="0">
                <a:latin typeface="楷体" panose="02010609060101010101" charset="-122"/>
                <a:ea typeface="楷体" panose="02010609060101010101" charset="-122"/>
                <a:sym typeface="+mn-ea"/>
              </a:rPr>
              <a:t>直到所有的灯都熄灭了，也不停留</a:t>
            </a:r>
            <a:endParaRPr lang="zh-CN" altLang="en-US" sz="1200" dirty="0">
              <a:latin typeface="楷体" panose="02010609060101010101" charset="-122"/>
              <a:ea typeface="楷体" panose="02010609060101010101" charset="-122"/>
            </a:endParaRPr>
          </a:p>
          <a:p>
            <a:endParaRPr lang="zh-CN" altLang="en-US" sz="1200" dirty="0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1200" dirty="0">
                <a:latin typeface="楷体" panose="02010609060101010101" charset="-122"/>
                <a:ea typeface="楷体" panose="02010609060101010101" charset="-122"/>
                <a:sym typeface="+mn-ea"/>
              </a:rPr>
              <a:t>A区B区的教学楼，毕业还有几个春秋</a:t>
            </a:r>
            <a:endParaRPr lang="zh-CN" altLang="en-US" sz="1200" dirty="0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1200" dirty="0">
                <a:latin typeface="楷体" panose="02010609060101010101" charset="-122"/>
                <a:ea typeface="楷体" panose="02010609060101010101" charset="-122"/>
                <a:sym typeface="+mn-ea"/>
              </a:rPr>
              <a:t>走到小吃街的尽头，站在武汉路的岔口</a:t>
            </a:r>
            <a:endParaRPr lang="zh-CN" altLang="en-US" sz="1200" dirty="0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1200" dirty="0"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endParaRPr lang="zh-CN" altLang="en-US" sz="1200" dirty="0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1200" dirty="0">
                <a:latin typeface="楷体" panose="02010609060101010101" charset="-122"/>
                <a:ea typeface="楷体" panose="02010609060101010101" charset="-122"/>
                <a:sym typeface="+mn-ea"/>
              </a:rPr>
              <a:t>和我在光华的小路走一走，</a:t>
            </a:r>
            <a:endParaRPr lang="zh-CN" altLang="en-US" sz="1200" dirty="0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1200" dirty="0">
                <a:latin typeface="楷体" panose="02010609060101010101" charset="-122"/>
                <a:ea typeface="楷体" panose="02010609060101010101" charset="-122"/>
                <a:sym typeface="+mn-ea"/>
              </a:rPr>
              <a:t>直到所有的灯都熄灭了，也不停留</a:t>
            </a:r>
            <a:endParaRPr lang="zh-CN" altLang="en-US" sz="1200" dirty="0">
              <a:latin typeface="楷体" panose="02010609060101010101" charset="-122"/>
              <a:ea typeface="楷体" panose="02010609060101010101" charset="-122"/>
            </a:endParaRPr>
          </a:p>
          <a:p>
            <a:endParaRPr lang="zh-CN" altLang="en-US" sz="1200" dirty="0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1200" dirty="0">
                <a:latin typeface="楷体" panose="02010609060101010101" charset="-122"/>
                <a:ea typeface="楷体" panose="02010609060101010101" charset="-122"/>
                <a:sym typeface="+mn-ea"/>
              </a:rPr>
              <a:t>和我在光华的小路走一走，</a:t>
            </a:r>
            <a:endParaRPr lang="zh-CN" altLang="en-US" sz="1200" dirty="0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1200" dirty="0">
                <a:latin typeface="楷体" panose="02010609060101010101" charset="-122"/>
                <a:ea typeface="楷体" panose="02010609060101010101" charset="-122"/>
                <a:sym typeface="+mn-ea"/>
              </a:rPr>
              <a:t>直到所有的灯都熄灭了，也不停留</a:t>
            </a:r>
            <a:endParaRPr lang="zh-CN" altLang="en-US" sz="1200" dirty="0">
              <a:latin typeface="楷体" panose="02010609060101010101" charset="-122"/>
              <a:ea typeface="楷体" panose="02010609060101010101" charset="-122"/>
            </a:endParaRPr>
          </a:p>
          <a:p>
            <a:endParaRPr lang="zh-CN" altLang="en-US" sz="1200" dirty="0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1200" dirty="0">
                <a:latin typeface="楷体" panose="02010609060101010101" charset="-122"/>
                <a:ea typeface="楷体" panose="02010609060101010101" charset="-122"/>
                <a:sym typeface="+mn-ea"/>
              </a:rPr>
              <a:t>A区B区的教学楼，毕业还有几个春秋</a:t>
            </a:r>
            <a:endParaRPr lang="zh-CN" altLang="en-US" sz="1200" dirty="0">
              <a:latin typeface="楷体" panose="02010609060101010101" charset="-122"/>
              <a:ea typeface="楷体" panose="02010609060101010101" charset="-122"/>
            </a:endParaRPr>
          </a:p>
          <a:p>
            <a:endParaRPr lang="zh-CN" altLang="en-US" sz="1200" dirty="0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1200" dirty="0">
                <a:latin typeface="楷体" panose="02010609060101010101" charset="-122"/>
                <a:ea typeface="楷体" panose="02010609060101010101" charset="-122"/>
                <a:sym typeface="+mn-ea"/>
              </a:rPr>
              <a:t>走到小吃街的尽头，站在武汉路的岔口</a:t>
            </a:r>
            <a:endParaRPr lang="zh-CN" altLang="en-US" sz="1200" dirty="0">
              <a:latin typeface="楷体" panose="02010609060101010101" charset="-122"/>
              <a:ea typeface="楷体" panose="02010609060101010101" charset="-122"/>
            </a:endParaRPr>
          </a:p>
          <a:p>
            <a:endParaRPr lang="zh-CN" altLang="en-US" sz="1200" b="1" dirty="0">
              <a:latin typeface="楷体" panose="02010609060101010101" charset="-122"/>
              <a:ea typeface="楷体" panose="02010609060101010101" charset="-122"/>
            </a:endParaRPr>
          </a:p>
          <a:p>
            <a:endParaRPr lang="zh-CN" altLang="en-US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8011160" y="3175"/>
            <a:ext cx="4104005" cy="1344930"/>
            <a:chOff x="12663" y="-27"/>
            <a:chExt cx="6400" cy="2149"/>
          </a:xfrm>
        </p:grpSpPr>
        <p:grpSp>
          <p:nvGrpSpPr>
            <p:cNvPr id="1032" name="Group 6"/>
            <p:cNvGrpSpPr/>
            <p:nvPr/>
          </p:nvGrpSpPr>
          <p:grpSpPr bwMode="auto">
            <a:xfrm>
              <a:off x="12767" y="-27"/>
              <a:ext cx="6296" cy="2149"/>
              <a:chOff x="0" y="-2"/>
              <a:chExt cx="8461" cy="6210"/>
            </a:xfrm>
          </p:grpSpPr>
          <p:sp>
            <p:nvSpPr>
              <p:cNvPr id="1034" name="五边形 9"/>
              <p:cNvSpPr>
                <a:spLocks noChangeArrowheads="1"/>
              </p:cNvSpPr>
              <p:nvPr/>
            </p:nvSpPr>
            <p:spPr bwMode="auto">
              <a:xfrm rot="5400000">
                <a:off x="-1970" y="1970"/>
                <a:ext cx="6208" cy="2268"/>
              </a:xfrm>
              <a:prstGeom prst="homePlate">
                <a:avLst>
                  <a:gd name="adj" fmla="val 68430"/>
                </a:avLst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FFFFFF"/>
                  </a:solidFill>
                </a:endParaRPr>
              </a:p>
            </p:txBody>
          </p:sp>
          <p:sp>
            <p:nvSpPr>
              <p:cNvPr id="1035" name="直角三角形 10"/>
              <p:cNvSpPr>
                <a:spLocks noChangeArrowheads="1"/>
              </p:cNvSpPr>
              <p:nvPr/>
            </p:nvSpPr>
            <p:spPr bwMode="auto">
              <a:xfrm>
                <a:off x="2263" y="3"/>
                <a:ext cx="552" cy="633"/>
              </a:xfrm>
              <a:prstGeom prst="rtTriangle">
                <a:avLst/>
              </a:prstGeom>
              <a:solidFill>
                <a:srgbClr val="3F3F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FFFFFF"/>
                  </a:solidFill>
                </a:endParaRPr>
              </a:p>
            </p:txBody>
          </p:sp>
          <p:sp>
            <p:nvSpPr>
              <p:cNvPr id="1036" name="五边形 12"/>
              <p:cNvSpPr>
                <a:spLocks noChangeArrowheads="1"/>
              </p:cNvSpPr>
              <p:nvPr/>
            </p:nvSpPr>
            <p:spPr bwMode="auto">
              <a:xfrm rot="5400000">
                <a:off x="853" y="1970"/>
                <a:ext cx="6208" cy="2268"/>
              </a:xfrm>
              <a:prstGeom prst="homePlate">
                <a:avLst>
                  <a:gd name="adj" fmla="val 68430"/>
                </a:avLst>
              </a:prstGeom>
              <a:solidFill>
                <a:srgbClr val="6B9B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FFFFFF"/>
                  </a:solidFill>
                </a:endParaRPr>
              </a:p>
            </p:txBody>
          </p:sp>
          <p:sp>
            <p:nvSpPr>
              <p:cNvPr id="1037" name="直角三角形 13"/>
              <p:cNvSpPr>
                <a:spLocks noChangeArrowheads="1"/>
              </p:cNvSpPr>
              <p:nvPr/>
            </p:nvSpPr>
            <p:spPr bwMode="auto">
              <a:xfrm>
                <a:off x="5085" y="3"/>
                <a:ext cx="551" cy="633"/>
              </a:xfrm>
              <a:prstGeom prst="rtTriangle">
                <a:avLst/>
              </a:prstGeom>
              <a:solidFill>
                <a:srgbClr val="3F3F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FFFFFF"/>
                  </a:solidFill>
                </a:endParaRPr>
              </a:p>
            </p:txBody>
          </p:sp>
          <p:sp>
            <p:nvSpPr>
              <p:cNvPr id="1038" name="五边形 15"/>
              <p:cNvSpPr>
                <a:spLocks noChangeArrowheads="1"/>
              </p:cNvSpPr>
              <p:nvPr/>
            </p:nvSpPr>
            <p:spPr bwMode="auto">
              <a:xfrm rot="5400000">
                <a:off x="3676" y="1967"/>
                <a:ext cx="6208" cy="2271"/>
              </a:xfrm>
              <a:prstGeom prst="homePlate">
                <a:avLst>
                  <a:gd name="adj" fmla="val 68340"/>
                </a:avLst>
              </a:prstGeom>
              <a:solidFill>
                <a:srgbClr val="A4B6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FFFFFF"/>
                  </a:solidFill>
                </a:endParaRPr>
              </a:p>
            </p:txBody>
          </p:sp>
          <p:sp>
            <p:nvSpPr>
              <p:cNvPr id="1039" name="直角三角形 16"/>
              <p:cNvSpPr>
                <a:spLocks noChangeArrowheads="1"/>
              </p:cNvSpPr>
              <p:nvPr/>
            </p:nvSpPr>
            <p:spPr bwMode="auto">
              <a:xfrm>
                <a:off x="7910" y="3"/>
                <a:ext cx="551" cy="633"/>
              </a:xfrm>
              <a:prstGeom prst="rtTriangle">
                <a:avLst/>
              </a:prstGeom>
              <a:solidFill>
                <a:srgbClr val="3F3F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3" name="文本框 2"/>
            <p:cNvSpPr txBox="1"/>
            <p:nvPr/>
          </p:nvSpPr>
          <p:spPr>
            <a:xfrm>
              <a:off x="12663" y="194"/>
              <a:ext cx="1896" cy="11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2000" b="1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Arial" panose="020B0604020202020204" pitchFamily="34" charset="0"/>
                </a:rPr>
                <a:t>讲述光华</a:t>
              </a:r>
              <a:endParaRPr lang="zh-CN" altLang="en-US" sz="20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endParaRPr>
            </a:p>
            <a:p>
              <a:r>
                <a:rPr lang="zh-CN" altLang="en-US" sz="2000" b="1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Arial" panose="020B0604020202020204" pitchFamily="34" charset="0"/>
                </a:rPr>
                <a:t>感人故事</a:t>
              </a:r>
              <a:endParaRPr lang="zh-CN" altLang="en-US" sz="20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4824" y="194"/>
              <a:ext cx="2137" cy="10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800" b="1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sym typeface="Arial" panose="020B0604020202020204" pitchFamily="34" charset="0"/>
                </a:rPr>
                <a:t>养成光华</a:t>
              </a:r>
              <a:endParaRPr lang="zh-CN" altLang="en-US" sz="1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endParaRPr>
            </a:p>
            <a:p>
              <a:r>
                <a:rPr lang="zh-CN" altLang="en-US" sz="1800" b="1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sym typeface="Arial" panose="020B0604020202020204" pitchFamily="34" charset="0"/>
                </a:rPr>
                <a:t>学子习惯</a:t>
              </a:r>
              <a:endParaRPr lang="zh-CN" altLang="en-US" sz="1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6944" y="194"/>
              <a:ext cx="1736" cy="10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b="1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sym typeface="Arial" panose="020B0604020202020204" pitchFamily="34" charset="0"/>
                </a:rPr>
                <a:t>铸造光华</a:t>
              </a:r>
              <a:endParaRPr lang="zh-CN" altLang="en-US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endParaRPr>
            </a:p>
            <a:p>
              <a:r>
                <a:rPr lang="zh-CN" altLang="en-US" b="1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sym typeface="Arial" panose="020B0604020202020204" pitchFamily="34" charset="0"/>
                </a:rPr>
                <a:t>养成精神</a:t>
              </a:r>
              <a:endParaRPr lang="zh-CN" altLang="en-US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2" name="图片 11" descr="IMG_20171101_20391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09550" y="2226945"/>
            <a:ext cx="2990850" cy="4495165"/>
          </a:xfrm>
          <a:prstGeom prst="rect">
            <a:avLst/>
          </a:prstGeom>
          <a:effectLst>
            <a:softEdge rad="355600"/>
          </a:effectLst>
        </p:spPr>
      </p:pic>
      <p:pic>
        <p:nvPicPr>
          <p:cNvPr id="15" name="图片 14" descr="IMG_20171101_20383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91435" y="2395220"/>
            <a:ext cx="2769235" cy="4272915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16" name="图片 -2147482616" descr="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0510" y="184150"/>
            <a:ext cx="3636645" cy="98361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9172"/>
    </mc:Choice>
    <mc:Fallback>
      <p:transition spd="slow" advTm="39172"/>
    </mc:Fallback>
  </mc:AlternateContent>
  <p:timing>
    <p:tnLst>
      <p:par>
        <p:cTn id="1" dur="indefinite" restart="never" nodeType="tmRoot"/>
      </p:par>
    </p:tnLst>
    <p:bldLst>
      <p:bldP spid="5" grpId="0"/>
      <p:bldP spid="5" grpId="1"/>
      <p:bldP spid="5" grpId="2"/>
      <p:bldP spid="5" grpId="3"/>
      <p:bldP spid="5" grpId="4"/>
      <p:bldP spid="5" grpId="5"/>
      <p:bldP spid="13" grpId="0"/>
      <p:bldP spid="13" grpId="1"/>
      <p:bldP spid="13" grpId="2"/>
      <p:bldP spid="13" grpId="3"/>
      <p:bldP spid="13" grpId="4"/>
      <p:bldP spid="13" grpId="5"/>
      <p:bldP spid="14" grpId="0"/>
      <p:bldP spid="14" grpId="1"/>
      <p:bldP spid="14" grpId="2"/>
      <p:bldP spid="14" grpId="3"/>
      <p:bldP spid="14" grpId="4"/>
      <p:bldP spid="14" grpId="5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矩形 14"/>
          <p:cNvSpPr>
            <a:spLocks noChangeArrowheads="1"/>
          </p:cNvSpPr>
          <p:nvPr/>
        </p:nvSpPr>
        <p:spPr bwMode="auto">
          <a:xfrm>
            <a:off x="4445" y="1421186"/>
            <a:ext cx="12192000" cy="806077"/>
          </a:xfrm>
          <a:prstGeom prst="rect">
            <a:avLst/>
          </a:prstGeom>
          <a:blipFill dpi="0" rotWithShape="1">
            <a:blip r:embed="rId1" cstate="print"/>
            <a:srcRect/>
            <a:stretch>
              <a:fillRect b="-750154"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170" tIns="46990" rIns="90170" bIns="46990" anchor="ctr"/>
          <a:lstStyle/>
          <a:p>
            <a:pPr algn="ctr"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68275" y="1501775"/>
            <a:ext cx="96507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ln>
                  <a:noFill/>
                </a:ln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《离开时才发现我们早已恋上武汉路</a:t>
            </a:r>
            <a:r>
              <a:rPr lang="en-US" altLang="zh-CN" sz="3600" b="1" dirty="0" smtClean="0">
                <a:ln>
                  <a:noFill/>
                </a:ln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3555</a:t>
            </a:r>
            <a:r>
              <a:rPr lang="zh-CN" altLang="en-US" sz="3600" b="1" dirty="0" smtClean="0">
                <a:ln>
                  <a:noFill/>
                </a:ln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号》</a:t>
            </a:r>
            <a:endParaRPr lang="zh-CN" altLang="en-US" sz="3600" b="1" dirty="0" smtClean="0">
              <a:ln>
                <a:noFill/>
              </a:ln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pic>
        <p:nvPicPr>
          <p:cNvPr id="12" name="图片 11" descr="-4a73eff2a9a5942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45" y="2317750"/>
            <a:ext cx="6442710" cy="429831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" name="图片 -2147482616" descr="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1790" y="183515"/>
            <a:ext cx="3636645" cy="9836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/>
          <a:srcRect l="22508" t="11921" r="18665" b="28164"/>
          <a:stretch>
            <a:fillRect/>
          </a:stretch>
        </p:blipFill>
        <p:spPr>
          <a:xfrm>
            <a:off x="6155055" y="2397760"/>
            <a:ext cx="6087110" cy="413829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4" name="图片 13" descr="9054df25ef2ba5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88655" y="2226945"/>
            <a:ext cx="3826510" cy="4645025"/>
          </a:xfrm>
          <a:prstGeom prst="rect">
            <a:avLst/>
          </a:prstGeom>
          <a:effectLst>
            <a:softEdge rad="76200"/>
          </a:effectLst>
        </p:spPr>
      </p:pic>
      <p:sp>
        <p:nvSpPr>
          <p:cNvPr id="37" name="AutoShape 3"/>
          <p:cNvSpPr>
            <a:spLocks noChangeArrowheads="1"/>
          </p:cNvSpPr>
          <p:nvPr/>
        </p:nvSpPr>
        <p:spPr bwMode="gray">
          <a:xfrm>
            <a:off x="351790" y="2367915"/>
            <a:ext cx="7937500" cy="4168140"/>
          </a:xfrm>
          <a:prstGeom prst="roundRect">
            <a:avLst>
              <a:gd name="adj" fmla="val 8014"/>
            </a:avLst>
          </a:prstGeom>
          <a:solidFill>
            <a:srgbClr val="FDBB09">
              <a:alpha val="61000"/>
            </a:srgbClr>
          </a:solidFill>
          <a:ln w="28575">
            <a:solidFill>
              <a:srgbClr val="F4CC3A"/>
            </a:solidFill>
            <a:round/>
          </a:ln>
          <a:effectLst>
            <a:softEdge rad="31750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indent="457200" algn="l" fontAlgn="auto">
              <a:lnSpc>
                <a:spcPct val="150000"/>
              </a:lnSpc>
            </a:pPr>
            <a:r>
              <a:rPr lang="en-US" altLang="zh-CN" sz="20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   2017</a:t>
            </a:r>
            <a:r>
              <a:rPr lang="zh-CN" altLang="en-US" sz="20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年的夏天，我们迎来了毕业季。高竟哲在离开校园</a:t>
            </a:r>
            <a:endParaRPr lang="zh-CN" altLang="en-US" sz="2000" b="1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indent="457200" algn="l" fontAlgn="auto">
              <a:lnSpc>
                <a:spcPct val="150000"/>
              </a:lnSpc>
            </a:pPr>
            <a:r>
              <a:rPr lang="zh-CN" altLang="en-US" sz="20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的前一天，仔细的将宿舍的每一个角落都打扫得非常干净。</a:t>
            </a:r>
            <a:endParaRPr lang="zh-CN" altLang="en-US" sz="2000" b="1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indent="457200" algn="l" fontAlgn="auto">
              <a:lnSpc>
                <a:spcPct val="150000"/>
              </a:lnSpc>
            </a:pPr>
            <a:r>
              <a:rPr lang="en-US" altLang="zh-CN" sz="20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   “我四年前来到光华时，宿舍是这样的。</a:t>
            </a:r>
            <a:endParaRPr lang="en-US" altLang="zh-CN" sz="2000" b="1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indent="457200" algn="l" fontAlgn="auto">
              <a:lnSpc>
                <a:spcPct val="150000"/>
              </a:lnSpc>
            </a:pPr>
            <a:r>
              <a:rPr lang="en-US" altLang="zh-CN" sz="20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     我要走了，宿舍也要像我来时那样。”</a:t>
            </a:r>
            <a:endParaRPr lang="en-US" altLang="zh-CN" sz="2000" b="1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indent="457200" algn="l" fontAlgn="auto">
              <a:lnSpc>
                <a:spcPct val="150000"/>
              </a:lnSpc>
            </a:pPr>
            <a:r>
              <a:rPr lang="en-US" altLang="zh-CN" sz="20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   轻轻的我走了，正如我轻轻的来；</a:t>
            </a:r>
            <a:endParaRPr lang="en-US" altLang="zh-CN" sz="2000" b="1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indent="457200" algn="l" fontAlgn="auto">
              <a:lnSpc>
                <a:spcPct val="150000"/>
              </a:lnSpc>
            </a:pPr>
            <a:r>
              <a:rPr lang="en-US" altLang="zh-CN" sz="20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   我轻轻的招手，</a:t>
            </a:r>
            <a:r>
              <a:rPr lang="zh-CN" altLang="en-US" sz="20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离开光华的校园</a:t>
            </a:r>
            <a:r>
              <a:rPr lang="en-US" altLang="zh-CN" sz="20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。</a:t>
            </a:r>
            <a:endParaRPr kumimoji="0" lang="en-US" altLang="zh-CN" sz="2000" b="1" i="0" u="none" strike="noStrike" kern="0" cap="none" spc="0" normalizeH="0" baseline="0" noProof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8011160" y="3175"/>
            <a:ext cx="4104005" cy="1344930"/>
            <a:chOff x="12663" y="-27"/>
            <a:chExt cx="6400" cy="2149"/>
          </a:xfrm>
        </p:grpSpPr>
        <p:grpSp>
          <p:nvGrpSpPr>
            <p:cNvPr id="5" name="Group 6"/>
            <p:cNvGrpSpPr/>
            <p:nvPr/>
          </p:nvGrpSpPr>
          <p:grpSpPr bwMode="auto">
            <a:xfrm>
              <a:off x="12767" y="-27"/>
              <a:ext cx="6296" cy="2149"/>
              <a:chOff x="0" y="-2"/>
              <a:chExt cx="8461" cy="6210"/>
            </a:xfrm>
          </p:grpSpPr>
          <p:sp>
            <p:nvSpPr>
              <p:cNvPr id="6" name="五边形 9"/>
              <p:cNvSpPr>
                <a:spLocks noChangeArrowheads="1"/>
              </p:cNvSpPr>
              <p:nvPr/>
            </p:nvSpPr>
            <p:spPr bwMode="auto">
              <a:xfrm rot="5400000">
                <a:off x="-1970" y="1970"/>
                <a:ext cx="6208" cy="2268"/>
              </a:xfrm>
              <a:prstGeom prst="homePlate">
                <a:avLst>
                  <a:gd name="adj" fmla="val 68430"/>
                </a:avLst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直角三角形 10"/>
              <p:cNvSpPr>
                <a:spLocks noChangeArrowheads="1"/>
              </p:cNvSpPr>
              <p:nvPr/>
            </p:nvSpPr>
            <p:spPr bwMode="auto">
              <a:xfrm>
                <a:off x="2263" y="3"/>
                <a:ext cx="552" cy="633"/>
              </a:xfrm>
              <a:prstGeom prst="rtTriangle">
                <a:avLst/>
              </a:prstGeom>
              <a:solidFill>
                <a:srgbClr val="3F3F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FFFFFF"/>
                  </a:solidFill>
                </a:endParaRPr>
              </a:p>
            </p:txBody>
          </p:sp>
          <p:sp>
            <p:nvSpPr>
              <p:cNvPr id="15" name="五边形 12"/>
              <p:cNvSpPr>
                <a:spLocks noChangeArrowheads="1"/>
              </p:cNvSpPr>
              <p:nvPr/>
            </p:nvSpPr>
            <p:spPr bwMode="auto">
              <a:xfrm rot="5400000">
                <a:off x="853" y="1970"/>
                <a:ext cx="6208" cy="2268"/>
              </a:xfrm>
              <a:prstGeom prst="homePlate">
                <a:avLst>
                  <a:gd name="adj" fmla="val 68430"/>
                </a:avLst>
              </a:prstGeom>
              <a:solidFill>
                <a:srgbClr val="6B9B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FFFFFF"/>
                  </a:solidFill>
                </a:endParaRPr>
              </a:p>
            </p:txBody>
          </p:sp>
          <p:sp>
            <p:nvSpPr>
              <p:cNvPr id="16" name="直角三角形 13"/>
              <p:cNvSpPr>
                <a:spLocks noChangeArrowheads="1"/>
              </p:cNvSpPr>
              <p:nvPr/>
            </p:nvSpPr>
            <p:spPr bwMode="auto">
              <a:xfrm>
                <a:off x="5085" y="3"/>
                <a:ext cx="551" cy="633"/>
              </a:xfrm>
              <a:prstGeom prst="rtTriangle">
                <a:avLst/>
              </a:prstGeom>
              <a:solidFill>
                <a:srgbClr val="3F3F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FFFFFF"/>
                  </a:solidFill>
                </a:endParaRPr>
              </a:p>
            </p:txBody>
          </p:sp>
          <p:sp>
            <p:nvSpPr>
              <p:cNvPr id="17" name="五边形 15"/>
              <p:cNvSpPr>
                <a:spLocks noChangeArrowheads="1"/>
              </p:cNvSpPr>
              <p:nvPr/>
            </p:nvSpPr>
            <p:spPr bwMode="auto">
              <a:xfrm rot="5400000">
                <a:off x="3676" y="1967"/>
                <a:ext cx="6208" cy="2271"/>
              </a:xfrm>
              <a:prstGeom prst="homePlate">
                <a:avLst>
                  <a:gd name="adj" fmla="val 68340"/>
                </a:avLst>
              </a:prstGeom>
              <a:solidFill>
                <a:srgbClr val="A4B6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FFFFFF"/>
                  </a:solidFill>
                </a:endParaRPr>
              </a:p>
            </p:txBody>
          </p:sp>
          <p:sp>
            <p:nvSpPr>
              <p:cNvPr id="18" name="直角三角形 16"/>
              <p:cNvSpPr>
                <a:spLocks noChangeArrowheads="1"/>
              </p:cNvSpPr>
              <p:nvPr/>
            </p:nvSpPr>
            <p:spPr bwMode="auto">
              <a:xfrm>
                <a:off x="7910" y="3"/>
                <a:ext cx="551" cy="633"/>
              </a:xfrm>
              <a:prstGeom prst="rtTriangle">
                <a:avLst/>
              </a:prstGeom>
              <a:solidFill>
                <a:srgbClr val="3F3F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9" name="文本框 18"/>
            <p:cNvSpPr txBox="1"/>
            <p:nvPr/>
          </p:nvSpPr>
          <p:spPr>
            <a:xfrm>
              <a:off x="12663" y="194"/>
              <a:ext cx="1896" cy="11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2000" b="1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Arial" panose="020B0604020202020204" pitchFamily="34" charset="0"/>
                </a:rPr>
                <a:t>讲述光华</a:t>
              </a:r>
              <a:endParaRPr lang="zh-CN" altLang="en-US" sz="20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endParaRPr>
            </a:p>
            <a:p>
              <a:r>
                <a:rPr lang="zh-CN" altLang="en-US" sz="2000" b="1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Arial" panose="020B0604020202020204" pitchFamily="34" charset="0"/>
                </a:rPr>
                <a:t>感人故事</a:t>
              </a:r>
              <a:endParaRPr lang="zh-CN" altLang="en-US" sz="20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14824" y="194"/>
              <a:ext cx="2137" cy="10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800" b="1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sym typeface="Arial" panose="020B0604020202020204" pitchFamily="34" charset="0"/>
                </a:rPr>
                <a:t>养成光华</a:t>
              </a:r>
              <a:endParaRPr lang="zh-CN" altLang="en-US" sz="1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endParaRPr>
            </a:p>
            <a:p>
              <a:r>
                <a:rPr lang="zh-CN" altLang="en-US" sz="1800" b="1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sym typeface="Arial" panose="020B0604020202020204" pitchFamily="34" charset="0"/>
                </a:rPr>
                <a:t>学子习惯</a:t>
              </a:r>
              <a:endParaRPr lang="zh-CN" altLang="en-US" sz="1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16944" y="194"/>
              <a:ext cx="1736" cy="10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b="1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sym typeface="Arial" panose="020B0604020202020204" pitchFamily="34" charset="0"/>
                </a:rPr>
                <a:t>铸造光华</a:t>
              </a:r>
              <a:endParaRPr lang="zh-CN" altLang="en-US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endParaRPr>
            </a:p>
            <a:p>
              <a:r>
                <a:rPr lang="zh-CN" altLang="en-US" b="1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sym typeface="Arial" panose="020B0604020202020204" pitchFamily="34" charset="0"/>
                </a:rPr>
                <a:t>养成精神</a:t>
              </a:r>
              <a:endParaRPr lang="zh-CN" altLang="en-US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1449"/>
    </mc:Choice>
    <mc:Fallback>
      <p:transition spd="slow" advTm="714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矩形 14"/>
          <p:cNvSpPr>
            <a:spLocks noChangeArrowheads="1"/>
          </p:cNvSpPr>
          <p:nvPr/>
        </p:nvSpPr>
        <p:spPr bwMode="auto">
          <a:xfrm>
            <a:off x="0" y="1348161"/>
            <a:ext cx="12192000" cy="806077"/>
          </a:xfrm>
          <a:prstGeom prst="rect">
            <a:avLst/>
          </a:prstGeom>
          <a:blipFill dpi="0" rotWithShape="1">
            <a:blip r:embed="rId1" cstate="print"/>
            <a:srcRect/>
            <a:stretch>
              <a:fillRect b="-750154"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170" tIns="46990" rIns="90170" bIns="46990" anchor="ctr"/>
          <a:lstStyle/>
          <a:p>
            <a:pPr algn="ctr"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0805" y="1428750"/>
            <a:ext cx="91363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sz="3600" b="1" dirty="0" smtClean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感动师生的光华风采</a:t>
            </a:r>
            <a:r>
              <a:rPr lang="en-US" sz="3600" b="1" dirty="0" smtClean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——</a:t>
            </a:r>
            <a:r>
              <a:rPr lang="zh-CN" altLang="en-US" sz="3600" b="1" dirty="0" smtClean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日月光华 盛世花开</a:t>
            </a:r>
            <a:endParaRPr lang="zh-CN" altLang="en-US" sz="3600" b="1" dirty="0" smtClean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pic>
        <p:nvPicPr>
          <p:cNvPr id="6" name="图片 5" descr="april_2017-11-01-16-50-15-27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0805" y="2073910"/>
            <a:ext cx="4531360" cy="4843780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7" name="图片 6" descr="april_2017-11-01-16-52-21-81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12100" y="2185035"/>
            <a:ext cx="4203065" cy="4551680"/>
          </a:xfrm>
          <a:prstGeom prst="rect">
            <a:avLst/>
          </a:prstGeom>
          <a:effectLst>
            <a:softEdge rad="114300"/>
          </a:effectLst>
        </p:spPr>
      </p:pic>
      <p:sp>
        <p:nvSpPr>
          <p:cNvPr id="11" name="文本框 10"/>
          <p:cNvSpPr txBox="1"/>
          <p:nvPr/>
        </p:nvSpPr>
        <p:spPr>
          <a:xfrm>
            <a:off x="4507865" y="2513330"/>
            <a:ext cx="3404235" cy="36360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60000"/>
              </a:lnSpc>
            </a:pPr>
            <a:r>
              <a:rPr lang="en-US" altLang="zh-CN" dirty="0"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rPr>
              <a:t>    </a:t>
            </a:r>
            <a:r>
              <a:rPr lang="zh-CN" altLang="en-US" b="1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rPr>
              <a:t>《日月光华 </a:t>
            </a:r>
            <a:r>
              <a:rPr lang="zh-CN" altLang="zh-CN" b="1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rPr>
              <a:t>盛世花开</a:t>
            </a:r>
            <a:r>
              <a:rPr lang="en-US" altLang="zh-CN" b="1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rPr>
              <a:t>》取得了</a:t>
            </a:r>
            <a:r>
              <a:rPr lang="zh-CN" altLang="en-US" b="1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rPr>
              <a:t>优异</a:t>
            </a:r>
            <a:r>
              <a:rPr lang="en-US" altLang="zh-CN" b="1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rPr>
              <a:t>成绩，获得了全省各高校的赞赏。</a:t>
            </a:r>
            <a:endParaRPr lang="en-US" altLang="zh-CN" b="1" dirty="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sym typeface="Arial" panose="020B0604020202020204" pitchFamily="34" charset="0"/>
            </a:endParaRPr>
          </a:p>
          <a:p>
            <a:pPr algn="l">
              <a:lnSpc>
                <a:spcPct val="160000"/>
              </a:lnSpc>
            </a:pPr>
            <a:r>
              <a:rPr lang="en-US" altLang="zh-CN" b="1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rPr>
              <a:t>    在这荣誉与感动的背后，</a:t>
            </a:r>
            <a:r>
              <a:rPr lang="zh-CN" altLang="en-US" b="1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rPr>
              <a:t>全体演职人员</a:t>
            </a:r>
            <a:r>
              <a:rPr lang="en-US" altLang="zh-CN" b="1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rPr>
              <a:t>一直起早贪黑的</a:t>
            </a:r>
            <a:r>
              <a:rPr lang="zh-CN" altLang="en-US" b="1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rPr>
              <a:t>排练</a:t>
            </a:r>
            <a:r>
              <a:rPr lang="en-US" altLang="zh-CN" b="1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rPr>
              <a:t>，</a:t>
            </a:r>
            <a:r>
              <a:rPr lang="zh-CN" altLang="en-US" b="1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rPr>
              <a:t>教师</a:t>
            </a:r>
            <a:r>
              <a:rPr lang="en-US" altLang="zh-CN" b="1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rPr>
              <a:t>指导同学们排练</a:t>
            </a:r>
            <a:r>
              <a:rPr lang="zh-CN" altLang="en-US" b="1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rPr>
              <a:t>、还自己制作大运会的道具</a:t>
            </a:r>
            <a:r>
              <a:rPr lang="en-US" altLang="zh-CN" b="1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rPr>
              <a:t>。</a:t>
            </a:r>
            <a:r>
              <a:rPr lang="zh-CN" altLang="en-US" b="1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rPr>
              <a:t>收获成长，收获感动。</a:t>
            </a:r>
            <a:endParaRPr lang="zh-CN" altLang="en-US" b="1" dirty="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sym typeface="Arial" panose="020B0604020202020204" pitchFamily="34" charset="0"/>
            </a:endParaRPr>
          </a:p>
        </p:txBody>
      </p:sp>
      <p:pic>
        <p:nvPicPr>
          <p:cNvPr id="12" name="图片 -2147482616" descr="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1790" y="183515"/>
            <a:ext cx="3636645" cy="98361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" name="组合 3"/>
          <p:cNvGrpSpPr/>
          <p:nvPr/>
        </p:nvGrpSpPr>
        <p:grpSpPr>
          <a:xfrm>
            <a:off x="8011160" y="3175"/>
            <a:ext cx="4104005" cy="1344930"/>
            <a:chOff x="12663" y="-27"/>
            <a:chExt cx="6400" cy="2149"/>
          </a:xfrm>
        </p:grpSpPr>
        <p:grpSp>
          <p:nvGrpSpPr>
            <p:cNvPr id="5" name="Group 6"/>
            <p:cNvGrpSpPr/>
            <p:nvPr/>
          </p:nvGrpSpPr>
          <p:grpSpPr bwMode="auto">
            <a:xfrm>
              <a:off x="12767" y="-27"/>
              <a:ext cx="6296" cy="2149"/>
              <a:chOff x="0" y="-2"/>
              <a:chExt cx="8461" cy="6210"/>
            </a:xfrm>
          </p:grpSpPr>
          <p:sp>
            <p:nvSpPr>
              <p:cNvPr id="13" name="五边形 9"/>
              <p:cNvSpPr>
                <a:spLocks noChangeArrowheads="1"/>
              </p:cNvSpPr>
              <p:nvPr/>
            </p:nvSpPr>
            <p:spPr bwMode="auto">
              <a:xfrm rot="5400000">
                <a:off x="-1970" y="1970"/>
                <a:ext cx="6208" cy="2268"/>
              </a:xfrm>
              <a:prstGeom prst="homePlate">
                <a:avLst>
                  <a:gd name="adj" fmla="val 68430"/>
                </a:avLst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直角三角形 10"/>
              <p:cNvSpPr>
                <a:spLocks noChangeArrowheads="1"/>
              </p:cNvSpPr>
              <p:nvPr/>
            </p:nvSpPr>
            <p:spPr bwMode="auto">
              <a:xfrm>
                <a:off x="2263" y="3"/>
                <a:ext cx="552" cy="633"/>
              </a:xfrm>
              <a:prstGeom prst="rtTriangle">
                <a:avLst/>
              </a:prstGeom>
              <a:solidFill>
                <a:srgbClr val="3F3F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FFFFFF"/>
                  </a:solidFill>
                </a:endParaRPr>
              </a:p>
            </p:txBody>
          </p:sp>
          <p:sp>
            <p:nvSpPr>
              <p:cNvPr id="15" name="五边形 12"/>
              <p:cNvSpPr>
                <a:spLocks noChangeArrowheads="1"/>
              </p:cNvSpPr>
              <p:nvPr/>
            </p:nvSpPr>
            <p:spPr bwMode="auto">
              <a:xfrm rot="5400000">
                <a:off x="853" y="1970"/>
                <a:ext cx="6208" cy="2268"/>
              </a:xfrm>
              <a:prstGeom prst="homePlate">
                <a:avLst>
                  <a:gd name="adj" fmla="val 68430"/>
                </a:avLst>
              </a:prstGeom>
              <a:solidFill>
                <a:srgbClr val="6B9B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FFFFFF"/>
                  </a:solidFill>
                </a:endParaRPr>
              </a:p>
            </p:txBody>
          </p:sp>
          <p:sp>
            <p:nvSpPr>
              <p:cNvPr id="16" name="直角三角形 13"/>
              <p:cNvSpPr>
                <a:spLocks noChangeArrowheads="1"/>
              </p:cNvSpPr>
              <p:nvPr/>
            </p:nvSpPr>
            <p:spPr bwMode="auto">
              <a:xfrm>
                <a:off x="5085" y="3"/>
                <a:ext cx="551" cy="633"/>
              </a:xfrm>
              <a:prstGeom prst="rtTriangle">
                <a:avLst/>
              </a:prstGeom>
              <a:solidFill>
                <a:srgbClr val="3F3F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FFFFFF"/>
                  </a:solidFill>
                </a:endParaRPr>
              </a:p>
            </p:txBody>
          </p:sp>
          <p:sp>
            <p:nvSpPr>
              <p:cNvPr id="17" name="五边形 15"/>
              <p:cNvSpPr>
                <a:spLocks noChangeArrowheads="1"/>
              </p:cNvSpPr>
              <p:nvPr/>
            </p:nvSpPr>
            <p:spPr bwMode="auto">
              <a:xfrm rot="5400000">
                <a:off x="3676" y="1967"/>
                <a:ext cx="6208" cy="2271"/>
              </a:xfrm>
              <a:prstGeom prst="homePlate">
                <a:avLst>
                  <a:gd name="adj" fmla="val 68340"/>
                </a:avLst>
              </a:prstGeom>
              <a:solidFill>
                <a:srgbClr val="A4B6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FFFFFF"/>
                  </a:solidFill>
                </a:endParaRPr>
              </a:p>
            </p:txBody>
          </p:sp>
          <p:sp>
            <p:nvSpPr>
              <p:cNvPr id="18" name="直角三角形 16"/>
              <p:cNvSpPr>
                <a:spLocks noChangeArrowheads="1"/>
              </p:cNvSpPr>
              <p:nvPr/>
            </p:nvSpPr>
            <p:spPr bwMode="auto">
              <a:xfrm>
                <a:off x="7910" y="3"/>
                <a:ext cx="551" cy="633"/>
              </a:xfrm>
              <a:prstGeom prst="rtTriangle">
                <a:avLst/>
              </a:prstGeom>
              <a:solidFill>
                <a:srgbClr val="3F3F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9" name="文本框 18"/>
            <p:cNvSpPr txBox="1"/>
            <p:nvPr/>
          </p:nvSpPr>
          <p:spPr>
            <a:xfrm>
              <a:off x="12663" y="194"/>
              <a:ext cx="1896" cy="11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2000" b="1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Arial" panose="020B0604020202020204" pitchFamily="34" charset="0"/>
                </a:rPr>
                <a:t>讲述光华</a:t>
              </a:r>
              <a:endParaRPr lang="zh-CN" altLang="en-US" sz="20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endParaRPr>
            </a:p>
            <a:p>
              <a:r>
                <a:rPr lang="zh-CN" altLang="en-US" sz="2000" b="1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Arial" panose="020B0604020202020204" pitchFamily="34" charset="0"/>
                </a:rPr>
                <a:t>感人故事</a:t>
              </a:r>
              <a:endParaRPr lang="zh-CN" altLang="en-US" sz="20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14824" y="194"/>
              <a:ext cx="2137" cy="10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800" b="1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sym typeface="Arial" panose="020B0604020202020204" pitchFamily="34" charset="0"/>
                </a:rPr>
                <a:t>养成光华</a:t>
              </a:r>
              <a:endParaRPr lang="zh-CN" altLang="en-US" sz="1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endParaRPr>
            </a:p>
            <a:p>
              <a:r>
                <a:rPr lang="zh-CN" altLang="en-US" sz="1800" b="1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sym typeface="Arial" panose="020B0604020202020204" pitchFamily="34" charset="0"/>
                </a:rPr>
                <a:t>学子习惯</a:t>
              </a:r>
              <a:endParaRPr lang="zh-CN" altLang="en-US" sz="1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16944" y="194"/>
              <a:ext cx="1736" cy="10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b="1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sym typeface="Arial" panose="020B0604020202020204" pitchFamily="34" charset="0"/>
                </a:rPr>
                <a:t>铸造光华</a:t>
              </a:r>
              <a:endParaRPr lang="zh-CN" altLang="en-US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endParaRPr>
            </a:p>
            <a:p>
              <a:r>
                <a:rPr lang="zh-CN" altLang="en-US" b="1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sym typeface="Arial" panose="020B0604020202020204" pitchFamily="34" charset="0"/>
                </a:rPr>
                <a:t>养成精神</a:t>
              </a:r>
              <a:endParaRPr lang="zh-CN" altLang="en-US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4241"/>
    </mc:Choice>
    <mc:Fallback>
      <p:transition spd="slow" advTm="542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TEMPLATE_TOPIC_ID" val="2869567"/>
  <p:tag name="KSO_WM_TEMPLATE_OUTLINE_ID" val="15"/>
  <p:tag name="KSO_WM_TEMPLATE_SCENE_ID" val="1"/>
  <p:tag name="KSO_WM_TEMPLATE_JOB_ID" val="2"/>
  <p:tag name="KSO_WM_TEMPLATE_TOPIC_DEFAULT" val="1"/>
</p:tagLst>
</file>

<file path=ppt/tags/tag2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692"/>
  <p:tag name="KSO_WM_UNIT_TYPE" val="m_i"/>
  <p:tag name="KSO_WM_UNIT_INDEX" val="1_1"/>
  <p:tag name="KSO_WM_UNIT_ID" val="diagram692_4*m_i*1_1"/>
  <p:tag name="KSO_WM_UNIT_CLEAR" val="1"/>
  <p:tag name="KSO_WM_UNIT_LAYERLEVEL" val="1_1"/>
  <p:tag name="KSO_WM_DIAGRAM_GROUP_CODE" val="m1-1"/>
  <p:tag name="KSO_WM_UNIT_TEXT_FILL_FORE_SCHEMECOLOR_INDEX" val="13"/>
  <p:tag name="KSO_WM_UNIT_TEXT_FILL_TYPE" val="1"/>
</p:tagLst>
</file>

<file path=ppt/tags/tag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692"/>
  <p:tag name="KSO_WM_UNIT_TYPE" val="m_h_a"/>
  <p:tag name="KSO_WM_UNIT_INDEX" val="1_1_1"/>
  <p:tag name="KSO_WM_UNIT_ID" val="diagram692_4*m_h_a*1_1_1"/>
  <p:tag name="KSO_WM_UNIT_CLEAR" val="1"/>
  <p:tag name="KSO_WM_UNIT_LAYERLEVEL" val="1_1_1"/>
  <p:tag name="KSO_WM_UNIT_VALUE" val="24"/>
  <p:tag name="KSO_WM_UNIT_HIGHLIGHT" val="0"/>
  <p:tag name="KSO_WM_UNIT_COMPATIBLE" val="0"/>
  <p:tag name="KSO_WM_DIAGRAM_GROUP_CODE" val="m1-1"/>
  <p:tag name="KSO_WM_UNIT_PRESET_TEXT" val="LOREM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692"/>
  <p:tag name="KSO_WM_UNIT_TYPE" val="m_h_a"/>
  <p:tag name="KSO_WM_UNIT_INDEX" val="1_2_1"/>
  <p:tag name="KSO_WM_UNIT_ID" val="diagram692_4*m_h_a*1_2_1"/>
  <p:tag name="KSO_WM_UNIT_CLEAR" val="1"/>
  <p:tag name="KSO_WM_UNIT_LAYERLEVEL" val="1_1_1"/>
  <p:tag name="KSO_WM_UNIT_VALUE" val="24"/>
  <p:tag name="KSO_WM_UNIT_HIGHLIGHT" val="0"/>
  <p:tag name="KSO_WM_UNIT_COMPATIBLE" val="0"/>
  <p:tag name="KSO_WM_DIAGRAM_GROUP_CODE" val="m1-1"/>
  <p:tag name="KSO_WM_UNIT_PRESET_TEXT" val="LOREM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692"/>
  <p:tag name="KSO_WM_UNIT_TYPE" val="m_h_a"/>
  <p:tag name="KSO_WM_UNIT_INDEX" val="1_3_1"/>
  <p:tag name="KSO_WM_UNIT_ID" val="diagram692_4*m_h_a*1_3_1"/>
  <p:tag name="KSO_WM_UNIT_CLEAR" val="1"/>
  <p:tag name="KSO_WM_UNIT_LAYERLEVEL" val="1_1_1"/>
  <p:tag name="KSO_WM_UNIT_VALUE" val="24"/>
  <p:tag name="KSO_WM_UNIT_HIGHLIGHT" val="0"/>
  <p:tag name="KSO_WM_UNIT_COMPATIBLE" val="0"/>
  <p:tag name="KSO_WM_DIAGRAM_GROUP_CODE" val="m1-1"/>
  <p:tag name="KSO_WM_UNIT_PRESET_TEXT" val="LOREM46"/>
  <p:tag name="KSO_WM_UNIT_FILL_FORE_SCHEMECOLOR_INDEX" val="7"/>
  <p:tag name="KSO_WM_UNIT_FILL_TYPE" val="1"/>
  <p:tag name="KSO_WM_UNIT_TEXT_FILL_FORE_SCHEMECOLOR_INDEX" val="14"/>
  <p:tag name="KSO_WM_UNIT_TEXT_FILL_TYPE" val="1"/>
</p:tagLst>
</file>

<file path=ppt/tags/tag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692"/>
  <p:tag name="KSO_WM_UNIT_TYPE" val="m_h_f"/>
  <p:tag name="KSO_WM_UNIT_INDEX" val="1_1_1"/>
  <p:tag name="KSO_WM_UNIT_ID" val="diagram692_4*m_h_f*1_1_1"/>
  <p:tag name="KSO_WM_UNIT_CLEAR" val="1"/>
  <p:tag name="KSO_WM_UNIT_LAYERLEVEL" val="1_1_1"/>
  <p:tag name="KSO_WM_UNIT_VALUE" val="24"/>
  <p:tag name="KSO_WM_UNIT_HIGHLIGHT" val="0"/>
  <p:tag name="KSO_WM_UNIT_COMPATIBLE" val="0"/>
  <p:tag name="KSO_WM_UNIT_PRESET_TEXT_INDEX" val="4"/>
  <p:tag name="KSO_WM_UNIT_PRESET_TEXT_LEN" val="46"/>
  <p:tag name="KSO_WM_DIAGRAM_GROUP_CODE" val="m1-1"/>
  <p:tag name="KSO_WM_UNIT_TEXT_FILL_FORE_SCHEMECOLOR_INDEX" val="13"/>
  <p:tag name="KSO_WM_UNIT_TEXT_FILL_TYPE" val="1"/>
</p:tagLst>
</file>

<file path=ppt/tags/tag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692"/>
  <p:tag name="KSO_WM_UNIT_TYPE" val="m_h_f"/>
  <p:tag name="KSO_WM_UNIT_INDEX" val="1_1_1"/>
  <p:tag name="KSO_WM_UNIT_ID" val="diagram692_4*m_h_f*1_1_1"/>
  <p:tag name="KSO_WM_UNIT_CLEAR" val="1"/>
  <p:tag name="KSO_WM_UNIT_LAYERLEVEL" val="1_1_1"/>
  <p:tag name="KSO_WM_UNIT_VALUE" val="24"/>
  <p:tag name="KSO_WM_UNIT_HIGHLIGHT" val="0"/>
  <p:tag name="KSO_WM_UNIT_COMPATIBLE" val="0"/>
  <p:tag name="KSO_WM_UNIT_PRESET_TEXT_INDEX" val="4"/>
  <p:tag name="KSO_WM_UNIT_PRESET_TEXT_LEN" val="46"/>
  <p:tag name="KSO_WM_DIAGRAM_GROUP_CODE" val="m1-1"/>
  <p:tag name="KSO_WM_UNIT_TEXT_FILL_FORE_SCHEMECOLOR_INDEX" val="13"/>
  <p:tag name="KSO_WM_UNIT_TEXT_FILL_TYPE" val="1"/>
</p:tagLst>
</file>

<file path=ppt/tags/tag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692"/>
  <p:tag name="KSO_WM_UNIT_TYPE" val="m_h_f"/>
  <p:tag name="KSO_WM_UNIT_INDEX" val="1_1_1"/>
  <p:tag name="KSO_WM_UNIT_ID" val="diagram692_4*m_h_f*1_1_1"/>
  <p:tag name="KSO_WM_UNIT_CLEAR" val="1"/>
  <p:tag name="KSO_WM_UNIT_LAYERLEVEL" val="1_1_1"/>
  <p:tag name="KSO_WM_UNIT_VALUE" val="24"/>
  <p:tag name="KSO_WM_UNIT_HIGHLIGHT" val="0"/>
  <p:tag name="KSO_WM_UNIT_COMPATIBLE" val="0"/>
  <p:tag name="KSO_WM_UNIT_PRESET_TEXT_INDEX" val="4"/>
  <p:tag name="KSO_WM_UNIT_PRESET_TEXT_LEN" val="46"/>
  <p:tag name="KSO_WM_DIAGRAM_GROUP_CODE" val="m1-1"/>
  <p:tag name="KSO_WM_UNIT_TEXT_FILL_FORE_SCHEMECOLOR_INDEX" val="13"/>
  <p:tag name="KSO_WM_UNIT_TEXT_FILL_TYPE" val="1"/>
</p:tagLst>
</file>

<file path=ppt/theme/theme1.xml><?xml version="1.0" encoding="utf-8"?>
<a:theme xmlns:a="http://schemas.openxmlformats.org/drawingml/2006/main" name="Office 主题">
  <a:themeElements>
    <a:clrScheme name="Couture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Office 主题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178">
      <a:dk1>
        <a:sysClr val="windowText" lastClr="000000"/>
      </a:dk1>
      <a:lt1>
        <a:sysClr val="window" lastClr="FFFFFF"/>
      </a:lt1>
      <a:dk2>
        <a:srgbClr val="7F7F7F"/>
      </a:dk2>
      <a:lt2>
        <a:srgbClr val="7F7F7F"/>
      </a:lt2>
      <a:accent1>
        <a:srgbClr val="C00002"/>
      </a:accent1>
      <a:accent2>
        <a:srgbClr val="C00002"/>
      </a:accent2>
      <a:accent3>
        <a:srgbClr val="C00002"/>
      </a:accent3>
      <a:accent4>
        <a:srgbClr val="C00002"/>
      </a:accent4>
      <a:accent5>
        <a:srgbClr val="808080"/>
      </a:accent5>
      <a:accent6>
        <a:srgbClr val="808080"/>
      </a:accent6>
      <a:hlink>
        <a:srgbClr val="FFFFFF"/>
      </a:hlink>
      <a:folHlink>
        <a:srgbClr val="FFFFFF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lIns="0" tIns="0" rIns="0" bIns="0" rtlCol="0">
        <a:spAutoFit/>
      </a:bodyPr>
      <a:lstStyle>
        <a:defPPr>
          <a:defRPr sz="1600" b="1" dirty="0" smtClean="0">
            <a:solidFill>
              <a:schemeClr val="accent6"/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自定义 178">
      <a:dk1>
        <a:sysClr val="windowText" lastClr="000000"/>
      </a:dk1>
      <a:lt1>
        <a:sysClr val="window" lastClr="FFFFFF"/>
      </a:lt1>
      <a:dk2>
        <a:srgbClr val="7F7F7F"/>
      </a:dk2>
      <a:lt2>
        <a:srgbClr val="7F7F7F"/>
      </a:lt2>
      <a:accent1>
        <a:srgbClr val="C00002"/>
      </a:accent1>
      <a:accent2>
        <a:srgbClr val="C00002"/>
      </a:accent2>
      <a:accent3>
        <a:srgbClr val="C00002"/>
      </a:accent3>
      <a:accent4>
        <a:srgbClr val="C00002"/>
      </a:accent4>
      <a:accent5>
        <a:srgbClr val="808080"/>
      </a:accent5>
      <a:accent6>
        <a:srgbClr val="808080"/>
      </a:accent6>
      <a:hlink>
        <a:srgbClr val="FFFFFF"/>
      </a:hlink>
      <a:folHlink>
        <a:srgbClr val="FFFFFF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lIns="0" tIns="0" rIns="0" bIns="0" rtlCol="0">
        <a:spAutoFit/>
      </a:bodyPr>
      <a:lstStyle>
        <a:defPPr>
          <a:defRPr sz="1600" b="1" dirty="0" smtClean="0">
            <a:solidFill>
              <a:schemeClr val="accent6"/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3491</Words>
  <Application>WPS 演示</Application>
  <PresentationFormat>自定义</PresentationFormat>
  <Paragraphs>542</Paragraphs>
  <Slides>21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21</vt:i4>
      </vt:variant>
    </vt:vector>
  </HeadingPairs>
  <TitlesOfParts>
    <vt:vector size="42" baseType="lpstr">
      <vt:lpstr>Arial</vt:lpstr>
      <vt:lpstr>宋体</vt:lpstr>
      <vt:lpstr>Wingdings</vt:lpstr>
      <vt:lpstr>微软雅黑</vt:lpstr>
      <vt:lpstr>Calibri</vt:lpstr>
      <vt:lpstr>黑体</vt:lpstr>
      <vt:lpstr>楷体</vt:lpstr>
      <vt:lpstr>Times New Roman</vt:lpstr>
      <vt:lpstr>Wingdings</vt:lpstr>
      <vt:lpstr>楷体_GB2312</vt:lpstr>
      <vt:lpstr>Arial Unicode MS</vt:lpstr>
      <vt:lpstr>隶书</vt:lpstr>
      <vt:lpstr>Bodoni MT Black</vt:lpstr>
      <vt:lpstr>Helvetica</vt:lpstr>
      <vt:lpstr>Calibri Light</vt:lpstr>
      <vt:lpstr>Symbol</vt:lpstr>
      <vt:lpstr>Arial</vt:lpstr>
      <vt:lpstr>新宋体</vt:lpstr>
      <vt:lpstr>Office 主题</vt:lpstr>
      <vt:lpstr>1_Office 主题​​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my</dc:creator>
  <cp:lastModifiedBy>卍Mr.Tam卍</cp:lastModifiedBy>
  <cp:revision>59</cp:revision>
  <dcterms:created xsi:type="dcterms:W3CDTF">2017-08-04T13:04:00Z</dcterms:created>
  <dcterms:modified xsi:type="dcterms:W3CDTF">2018-05-01T13:48:12Z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2052-10.1.0.6929</vt:lpwstr>
  </property>
</Properties>
</file>